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62" r:id="rId6"/>
    <p:sldId id="259" r:id="rId7"/>
    <p:sldId id="272" r:id="rId8"/>
    <p:sldId id="273" r:id="rId9"/>
    <p:sldId id="274" r:id="rId10"/>
    <p:sldId id="275" r:id="rId11"/>
    <p:sldId id="261" r:id="rId12"/>
    <p:sldId id="263" r:id="rId13"/>
    <p:sldId id="277" r:id="rId14"/>
    <p:sldId id="265" r:id="rId15"/>
    <p:sldId id="266" r:id="rId16"/>
    <p:sldId id="268" r:id="rId17"/>
    <p:sldId id="270" r:id="rId18"/>
    <p:sldId id="260" r:id="rId19"/>
  </p:sldIdLst>
  <p:sldSz cx="12192000" cy="6858000"/>
  <p:notesSz cx="6858000" cy="9144000"/>
  <p:defaultTextStyle>
    <a:defPPr>
      <a:defRPr lang="en-N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B3DFE1-9B27-450A-B0B8-97E398A5BCC0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4A73BC8-13D3-4F29-B8B5-E358798F26C1}">
      <dgm:prSet/>
      <dgm:spPr/>
      <dgm:t>
        <a:bodyPr/>
        <a:lstStyle/>
        <a:p>
          <a:r>
            <a:rPr lang="en-US"/>
            <a:t>A. KEY LESSONS FROM THE PANDEMIC</a:t>
          </a:r>
        </a:p>
      </dgm:t>
    </dgm:pt>
    <dgm:pt modelId="{451A1533-1939-4A46-9BA3-FF9C2DD136BD}" type="parTrans" cxnId="{B64CF9AF-AD51-4650-A812-DC1F84182B9B}">
      <dgm:prSet/>
      <dgm:spPr/>
      <dgm:t>
        <a:bodyPr/>
        <a:lstStyle/>
        <a:p>
          <a:endParaRPr lang="en-US"/>
        </a:p>
      </dgm:t>
    </dgm:pt>
    <dgm:pt modelId="{A9F17268-0644-4F87-BDA2-3E96936608CD}" type="sibTrans" cxnId="{B64CF9AF-AD51-4650-A812-DC1F84182B9B}">
      <dgm:prSet/>
      <dgm:spPr/>
      <dgm:t>
        <a:bodyPr/>
        <a:lstStyle/>
        <a:p>
          <a:endParaRPr lang="en-US"/>
        </a:p>
      </dgm:t>
    </dgm:pt>
    <dgm:pt modelId="{0AB910F0-2A62-45BB-99CC-58B902D71309}">
      <dgm:prSet/>
      <dgm:spPr/>
      <dgm:t>
        <a:bodyPr/>
        <a:lstStyle/>
        <a:p>
          <a:r>
            <a:rPr lang="en-US" dirty="0"/>
            <a:t>B. FUTURE DIRECTIONS: AN AFRICAN PERSPECTIVE</a:t>
          </a:r>
        </a:p>
      </dgm:t>
    </dgm:pt>
    <dgm:pt modelId="{9392F826-03B1-4DD4-8337-26A22495C9FF}" type="parTrans" cxnId="{BC2E7340-EBF7-4086-8D28-8797A4E26B1B}">
      <dgm:prSet/>
      <dgm:spPr/>
      <dgm:t>
        <a:bodyPr/>
        <a:lstStyle/>
        <a:p>
          <a:endParaRPr lang="en-US"/>
        </a:p>
      </dgm:t>
    </dgm:pt>
    <dgm:pt modelId="{912CA86D-1F00-41AA-80F4-97836BFA69DD}" type="sibTrans" cxnId="{BC2E7340-EBF7-4086-8D28-8797A4E26B1B}">
      <dgm:prSet/>
      <dgm:spPr/>
      <dgm:t>
        <a:bodyPr/>
        <a:lstStyle/>
        <a:p>
          <a:endParaRPr lang="en-US"/>
        </a:p>
      </dgm:t>
    </dgm:pt>
    <dgm:pt modelId="{E2F3ED95-AD83-43DF-BECC-7132CED66FBD}" type="pres">
      <dgm:prSet presAssocID="{9DB3DFE1-9B27-450A-B0B8-97E398A5BC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327E898-1819-4A25-ACA9-5F319D766321}" type="pres">
      <dgm:prSet presAssocID="{84A73BC8-13D3-4F29-B8B5-E358798F26C1}" presName="hierRoot1" presStyleCnt="0"/>
      <dgm:spPr/>
    </dgm:pt>
    <dgm:pt modelId="{B989F525-2DDF-41A6-926F-F7BEB0D0588B}" type="pres">
      <dgm:prSet presAssocID="{84A73BC8-13D3-4F29-B8B5-E358798F26C1}" presName="composite" presStyleCnt="0"/>
      <dgm:spPr/>
    </dgm:pt>
    <dgm:pt modelId="{2DBABABF-DAC9-4B83-BE3F-170EC2E9D222}" type="pres">
      <dgm:prSet presAssocID="{84A73BC8-13D3-4F29-B8B5-E358798F26C1}" presName="background" presStyleLbl="node0" presStyleIdx="0" presStyleCnt="2"/>
      <dgm:spPr/>
    </dgm:pt>
    <dgm:pt modelId="{891A47DD-51EC-4E31-8686-06A11AAC29E7}" type="pres">
      <dgm:prSet presAssocID="{84A73BC8-13D3-4F29-B8B5-E358798F26C1}" presName="text" presStyleLbl="fgAcc0" presStyleIdx="0" presStyleCnt="2">
        <dgm:presLayoutVars>
          <dgm:chPref val="3"/>
        </dgm:presLayoutVars>
      </dgm:prSet>
      <dgm:spPr/>
    </dgm:pt>
    <dgm:pt modelId="{1D846A01-B558-4FA9-91CE-6F67328486F9}" type="pres">
      <dgm:prSet presAssocID="{84A73BC8-13D3-4F29-B8B5-E358798F26C1}" presName="hierChild2" presStyleCnt="0"/>
      <dgm:spPr/>
    </dgm:pt>
    <dgm:pt modelId="{0D9846E4-BB97-4DBA-8DF7-DD26555107F3}" type="pres">
      <dgm:prSet presAssocID="{0AB910F0-2A62-45BB-99CC-58B902D71309}" presName="hierRoot1" presStyleCnt="0"/>
      <dgm:spPr/>
    </dgm:pt>
    <dgm:pt modelId="{BC58686E-E9E0-431D-AD37-79A64AA2865A}" type="pres">
      <dgm:prSet presAssocID="{0AB910F0-2A62-45BB-99CC-58B902D71309}" presName="composite" presStyleCnt="0"/>
      <dgm:spPr/>
    </dgm:pt>
    <dgm:pt modelId="{A5E6A459-F5C0-492A-9202-89B51DE69033}" type="pres">
      <dgm:prSet presAssocID="{0AB910F0-2A62-45BB-99CC-58B902D71309}" presName="background" presStyleLbl="node0" presStyleIdx="1" presStyleCnt="2"/>
      <dgm:spPr/>
    </dgm:pt>
    <dgm:pt modelId="{C942DEB4-9E83-47CA-BDCE-FCBB0DED957E}" type="pres">
      <dgm:prSet presAssocID="{0AB910F0-2A62-45BB-99CC-58B902D71309}" presName="text" presStyleLbl="fgAcc0" presStyleIdx="1" presStyleCnt="2">
        <dgm:presLayoutVars>
          <dgm:chPref val="3"/>
        </dgm:presLayoutVars>
      </dgm:prSet>
      <dgm:spPr/>
    </dgm:pt>
    <dgm:pt modelId="{BC89C49A-EEF8-4B63-9376-F5E9120857EB}" type="pres">
      <dgm:prSet presAssocID="{0AB910F0-2A62-45BB-99CC-58B902D71309}" presName="hierChild2" presStyleCnt="0"/>
      <dgm:spPr/>
    </dgm:pt>
  </dgm:ptLst>
  <dgm:cxnLst>
    <dgm:cxn modelId="{573A3917-CC80-4491-9C79-E3B8E138B109}" type="presOf" srcId="{84A73BC8-13D3-4F29-B8B5-E358798F26C1}" destId="{891A47DD-51EC-4E31-8686-06A11AAC29E7}" srcOrd="0" destOrd="0" presId="urn:microsoft.com/office/officeart/2005/8/layout/hierarchy1"/>
    <dgm:cxn modelId="{64EE311E-C1D8-459E-BED6-E6DE71B42FB6}" type="presOf" srcId="{0AB910F0-2A62-45BB-99CC-58B902D71309}" destId="{C942DEB4-9E83-47CA-BDCE-FCBB0DED957E}" srcOrd="0" destOrd="0" presId="urn:microsoft.com/office/officeart/2005/8/layout/hierarchy1"/>
    <dgm:cxn modelId="{BC2E7340-EBF7-4086-8D28-8797A4E26B1B}" srcId="{9DB3DFE1-9B27-450A-B0B8-97E398A5BCC0}" destId="{0AB910F0-2A62-45BB-99CC-58B902D71309}" srcOrd="1" destOrd="0" parTransId="{9392F826-03B1-4DD4-8337-26A22495C9FF}" sibTransId="{912CA86D-1F00-41AA-80F4-97836BFA69DD}"/>
    <dgm:cxn modelId="{B64CF9AF-AD51-4650-A812-DC1F84182B9B}" srcId="{9DB3DFE1-9B27-450A-B0B8-97E398A5BCC0}" destId="{84A73BC8-13D3-4F29-B8B5-E358798F26C1}" srcOrd="0" destOrd="0" parTransId="{451A1533-1939-4A46-9BA3-FF9C2DD136BD}" sibTransId="{A9F17268-0644-4F87-BDA2-3E96936608CD}"/>
    <dgm:cxn modelId="{9D51AEE7-C896-4C23-9F81-2906E73792CF}" type="presOf" srcId="{9DB3DFE1-9B27-450A-B0B8-97E398A5BCC0}" destId="{E2F3ED95-AD83-43DF-BECC-7132CED66FBD}" srcOrd="0" destOrd="0" presId="urn:microsoft.com/office/officeart/2005/8/layout/hierarchy1"/>
    <dgm:cxn modelId="{5B5F60D4-D235-4DEE-B1A4-78F87A47D3D8}" type="presParOf" srcId="{E2F3ED95-AD83-43DF-BECC-7132CED66FBD}" destId="{A327E898-1819-4A25-ACA9-5F319D766321}" srcOrd="0" destOrd="0" presId="urn:microsoft.com/office/officeart/2005/8/layout/hierarchy1"/>
    <dgm:cxn modelId="{03986FF4-0AF7-472F-8F47-2A0BF32219D8}" type="presParOf" srcId="{A327E898-1819-4A25-ACA9-5F319D766321}" destId="{B989F525-2DDF-41A6-926F-F7BEB0D0588B}" srcOrd="0" destOrd="0" presId="urn:microsoft.com/office/officeart/2005/8/layout/hierarchy1"/>
    <dgm:cxn modelId="{4F1FAD80-31E6-40F1-9C0D-743C9C9793C0}" type="presParOf" srcId="{B989F525-2DDF-41A6-926F-F7BEB0D0588B}" destId="{2DBABABF-DAC9-4B83-BE3F-170EC2E9D222}" srcOrd="0" destOrd="0" presId="urn:microsoft.com/office/officeart/2005/8/layout/hierarchy1"/>
    <dgm:cxn modelId="{3B0F7313-188D-4E1A-8BDE-5375E3CCF922}" type="presParOf" srcId="{B989F525-2DDF-41A6-926F-F7BEB0D0588B}" destId="{891A47DD-51EC-4E31-8686-06A11AAC29E7}" srcOrd="1" destOrd="0" presId="urn:microsoft.com/office/officeart/2005/8/layout/hierarchy1"/>
    <dgm:cxn modelId="{FA3E71C1-D2EB-496F-924C-2A76B0EED2A0}" type="presParOf" srcId="{A327E898-1819-4A25-ACA9-5F319D766321}" destId="{1D846A01-B558-4FA9-91CE-6F67328486F9}" srcOrd="1" destOrd="0" presId="urn:microsoft.com/office/officeart/2005/8/layout/hierarchy1"/>
    <dgm:cxn modelId="{1C4B82F9-79E0-41D7-8F0C-2FB8FFE85C6E}" type="presParOf" srcId="{E2F3ED95-AD83-43DF-BECC-7132CED66FBD}" destId="{0D9846E4-BB97-4DBA-8DF7-DD26555107F3}" srcOrd="1" destOrd="0" presId="urn:microsoft.com/office/officeart/2005/8/layout/hierarchy1"/>
    <dgm:cxn modelId="{F8DBE397-9424-4652-A4DF-B742DF0F364C}" type="presParOf" srcId="{0D9846E4-BB97-4DBA-8DF7-DD26555107F3}" destId="{BC58686E-E9E0-431D-AD37-79A64AA2865A}" srcOrd="0" destOrd="0" presId="urn:microsoft.com/office/officeart/2005/8/layout/hierarchy1"/>
    <dgm:cxn modelId="{3DE4C57C-6586-44F8-ABEA-237004037FC1}" type="presParOf" srcId="{BC58686E-E9E0-431D-AD37-79A64AA2865A}" destId="{A5E6A459-F5C0-492A-9202-89B51DE69033}" srcOrd="0" destOrd="0" presId="urn:microsoft.com/office/officeart/2005/8/layout/hierarchy1"/>
    <dgm:cxn modelId="{8A6C655B-0751-4655-B63B-1F1BC4063F86}" type="presParOf" srcId="{BC58686E-E9E0-431D-AD37-79A64AA2865A}" destId="{C942DEB4-9E83-47CA-BDCE-FCBB0DED957E}" srcOrd="1" destOrd="0" presId="urn:microsoft.com/office/officeart/2005/8/layout/hierarchy1"/>
    <dgm:cxn modelId="{86E1DA1E-EF19-4003-B0E0-B9DDD233D622}" type="presParOf" srcId="{0D9846E4-BB97-4DBA-8DF7-DD26555107F3}" destId="{BC89C49A-EEF8-4B63-9376-F5E9120857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0FE68D-BFAD-4353-B6EB-F675470A267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BE1BE09-6BE3-4CBD-A28B-7AE8EA057F42}">
      <dgm:prSet custT="1"/>
      <dgm:spPr/>
      <dgm:t>
        <a:bodyPr/>
        <a:lstStyle/>
        <a:p>
          <a:r>
            <a:rPr lang="en-US" sz="2800" dirty="0"/>
            <a:t>Neglect of </a:t>
          </a:r>
        </a:p>
      </dgm:t>
    </dgm:pt>
    <dgm:pt modelId="{80BD712A-6FD1-4609-91ED-F18A590479ED}" type="parTrans" cxnId="{32F0F5CE-E427-4904-A498-08F22B1F5A69}">
      <dgm:prSet/>
      <dgm:spPr/>
      <dgm:t>
        <a:bodyPr/>
        <a:lstStyle/>
        <a:p>
          <a:endParaRPr lang="en-US"/>
        </a:p>
      </dgm:t>
    </dgm:pt>
    <dgm:pt modelId="{905DECEA-7D39-4D9B-A08B-9A4386431CDC}" type="sibTrans" cxnId="{32F0F5CE-E427-4904-A498-08F22B1F5A69}">
      <dgm:prSet/>
      <dgm:spPr/>
      <dgm:t>
        <a:bodyPr/>
        <a:lstStyle/>
        <a:p>
          <a:endParaRPr lang="en-US"/>
        </a:p>
      </dgm:t>
    </dgm:pt>
    <dgm:pt modelId="{A57FEBA0-B427-4E04-87E2-5E1D1230F11C}">
      <dgm:prSet/>
      <dgm:spPr/>
      <dgm:t>
        <a:bodyPr/>
        <a:lstStyle/>
        <a:p>
          <a:r>
            <a:rPr lang="en-US"/>
            <a:t>SOFT SKILLS</a:t>
          </a:r>
        </a:p>
      </dgm:t>
    </dgm:pt>
    <dgm:pt modelId="{D59C1F26-E25B-4EA2-8464-F473DA0C8A0B}" type="parTrans" cxnId="{858B87AF-60A5-4716-A063-AF66294E3CFC}">
      <dgm:prSet/>
      <dgm:spPr/>
      <dgm:t>
        <a:bodyPr/>
        <a:lstStyle/>
        <a:p>
          <a:endParaRPr lang="en-US"/>
        </a:p>
      </dgm:t>
    </dgm:pt>
    <dgm:pt modelId="{FC9528A6-2158-4B08-882C-9597FF8423D9}" type="sibTrans" cxnId="{858B87AF-60A5-4716-A063-AF66294E3CFC}">
      <dgm:prSet/>
      <dgm:spPr/>
      <dgm:t>
        <a:bodyPr/>
        <a:lstStyle/>
        <a:p>
          <a:endParaRPr lang="en-US"/>
        </a:p>
      </dgm:t>
    </dgm:pt>
    <dgm:pt modelId="{C4A7DAC7-20A7-4F29-B9C0-4DAB383230A5}">
      <dgm:prSet/>
      <dgm:spPr/>
      <dgm:t>
        <a:bodyPr/>
        <a:lstStyle/>
        <a:p>
          <a:r>
            <a:rPr lang="en-US"/>
            <a:t>And</a:t>
          </a:r>
        </a:p>
      </dgm:t>
    </dgm:pt>
    <dgm:pt modelId="{6EDF7A93-86FE-4ECE-831C-22D071777848}" type="parTrans" cxnId="{AF840AC0-0A73-415A-96C8-047848A18478}">
      <dgm:prSet/>
      <dgm:spPr/>
      <dgm:t>
        <a:bodyPr/>
        <a:lstStyle/>
        <a:p>
          <a:endParaRPr lang="en-US"/>
        </a:p>
      </dgm:t>
    </dgm:pt>
    <dgm:pt modelId="{EC57B14F-D96C-4ACD-87F8-99D964F7086D}" type="sibTrans" cxnId="{AF840AC0-0A73-415A-96C8-047848A18478}">
      <dgm:prSet/>
      <dgm:spPr/>
      <dgm:t>
        <a:bodyPr/>
        <a:lstStyle/>
        <a:p>
          <a:endParaRPr lang="en-US"/>
        </a:p>
      </dgm:t>
    </dgm:pt>
    <dgm:pt modelId="{E00609E2-6012-4DA6-8369-F939852526BE}">
      <dgm:prSet/>
      <dgm:spPr/>
      <dgm:t>
        <a:bodyPr/>
        <a:lstStyle/>
        <a:p>
          <a:r>
            <a:rPr lang="en-US"/>
            <a:t>IMPLICIT CURRICULAR ENGAGEMENTS</a:t>
          </a:r>
        </a:p>
      </dgm:t>
    </dgm:pt>
    <dgm:pt modelId="{051041ED-50BD-4661-9A97-3E59A6F4A7B3}" type="parTrans" cxnId="{66238CFD-5E74-4CE4-B37C-C025C48894A6}">
      <dgm:prSet/>
      <dgm:spPr/>
      <dgm:t>
        <a:bodyPr/>
        <a:lstStyle/>
        <a:p>
          <a:endParaRPr lang="en-US"/>
        </a:p>
      </dgm:t>
    </dgm:pt>
    <dgm:pt modelId="{75A719CF-7BFC-4844-B5FC-56CF5082ACA2}" type="sibTrans" cxnId="{66238CFD-5E74-4CE4-B37C-C025C48894A6}">
      <dgm:prSet/>
      <dgm:spPr/>
      <dgm:t>
        <a:bodyPr/>
        <a:lstStyle/>
        <a:p>
          <a:endParaRPr lang="en-US"/>
        </a:p>
      </dgm:t>
    </dgm:pt>
    <dgm:pt modelId="{CCC112C4-EC39-4698-9DD7-4FF993E668E2}" type="pres">
      <dgm:prSet presAssocID="{090FE68D-BFAD-4353-B6EB-F675470A267A}" presName="root" presStyleCnt="0">
        <dgm:presLayoutVars>
          <dgm:dir/>
          <dgm:resizeHandles val="exact"/>
        </dgm:presLayoutVars>
      </dgm:prSet>
      <dgm:spPr/>
    </dgm:pt>
    <dgm:pt modelId="{1EB3F043-EE46-4DB6-AD9A-F1475EA8E807}" type="pres">
      <dgm:prSet presAssocID="{DBE1BE09-6BE3-4CBD-A28B-7AE8EA057F42}" presName="compNode" presStyleCnt="0"/>
      <dgm:spPr/>
    </dgm:pt>
    <dgm:pt modelId="{0C77A1BF-E00F-43DC-9502-922F523EC147}" type="pres">
      <dgm:prSet presAssocID="{DBE1BE09-6BE3-4CBD-A28B-7AE8EA057F42}" presName="bgRect" presStyleLbl="bgShp" presStyleIdx="0" presStyleCnt="4"/>
      <dgm:spPr/>
    </dgm:pt>
    <dgm:pt modelId="{7CC47B54-8773-4ABB-9076-F9F09311DEAD}" type="pres">
      <dgm:prSet presAssocID="{DBE1BE09-6BE3-4CBD-A28B-7AE8EA057F4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3E1899C0-9956-4E2A-BAE7-9F5CBF3327CA}" type="pres">
      <dgm:prSet presAssocID="{DBE1BE09-6BE3-4CBD-A28B-7AE8EA057F42}" presName="spaceRect" presStyleCnt="0"/>
      <dgm:spPr/>
    </dgm:pt>
    <dgm:pt modelId="{B63BD790-41D0-4BC5-A132-A01CDC02031D}" type="pres">
      <dgm:prSet presAssocID="{DBE1BE09-6BE3-4CBD-A28B-7AE8EA057F42}" presName="parTx" presStyleLbl="revTx" presStyleIdx="0" presStyleCnt="4">
        <dgm:presLayoutVars>
          <dgm:chMax val="0"/>
          <dgm:chPref val="0"/>
        </dgm:presLayoutVars>
      </dgm:prSet>
      <dgm:spPr/>
    </dgm:pt>
    <dgm:pt modelId="{975CBA54-ED7A-4E5A-9089-5612FDCAEFEE}" type="pres">
      <dgm:prSet presAssocID="{905DECEA-7D39-4D9B-A08B-9A4386431CDC}" presName="sibTrans" presStyleCnt="0"/>
      <dgm:spPr/>
    </dgm:pt>
    <dgm:pt modelId="{E74FEBDC-0B50-49D3-8FB2-7065C2E1019A}" type="pres">
      <dgm:prSet presAssocID="{A57FEBA0-B427-4E04-87E2-5E1D1230F11C}" presName="compNode" presStyleCnt="0"/>
      <dgm:spPr/>
    </dgm:pt>
    <dgm:pt modelId="{C6D363CE-3628-453A-986E-92B1B3F9F344}" type="pres">
      <dgm:prSet presAssocID="{A57FEBA0-B427-4E04-87E2-5E1D1230F11C}" presName="bgRect" presStyleLbl="bgShp" presStyleIdx="1" presStyleCnt="4"/>
      <dgm:spPr/>
    </dgm:pt>
    <dgm:pt modelId="{B640259D-7986-4B89-9557-B16064B0ABDC}" type="pres">
      <dgm:prSet presAssocID="{A57FEBA0-B427-4E04-87E2-5E1D1230F11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8F7AFD3-7EF0-4E49-9C89-C503527DF766}" type="pres">
      <dgm:prSet presAssocID="{A57FEBA0-B427-4E04-87E2-5E1D1230F11C}" presName="spaceRect" presStyleCnt="0"/>
      <dgm:spPr/>
    </dgm:pt>
    <dgm:pt modelId="{F19FA771-CC99-4F33-BAB9-2C8C7B10BE92}" type="pres">
      <dgm:prSet presAssocID="{A57FEBA0-B427-4E04-87E2-5E1D1230F11C}" presName="parTx" presStyleLbl="revTx" presStyleIdx="1" presStyleCnt="4">
        <dgm:presLayoutVars>
          <dgm:chMax val="0"/>
          <dgm:chPref val="0"/>
        </dgm:presLayoutVars>
      </dgm:prSet>
      <dgm:spPr/>
    </dgm:pt>
    <dgm:pt modelId="{5DD5C072-FA22-42E9-B633-9645306F9C47}" type="pres">
      <dgm:prSet presAssocID="{FC9528A6-2158-4B08-882C-9597FF8423D9}" presName="sibTrans" presStyleCnt="0"/>
      <dgm:spPr/>
    </dgm:pt>
    <dgm:pt modelId="{0DBBCB2F-F38F-4CC1-A094-3F4B7DE922ED}" type="pres">
      <dgm:prSet presAssocID="{C4A7DAC7-20A7-4F29-B9C0-4DAB383230A5}" presName="compNode" presStyleCnt="0"/>
      <dgm:spPr/>
    </dgm:pt>
    <dgm:pt modelId="{13938955-F630-4313-AA17-9683E8AF0E11}" type="pres">
      <dgm:prSet presAssocID="{C4A7DAC7-20A7-4F29-B9C0-4DAB383230A5}" presName="bgRect" presStyleLbl="bgShp" presStyleIdx="2" presStyleCnt="4"/>
      <dgm:spPr/>
    </dgm:pt>
    <dgm:pt modelId="{A85B2EC0-B447-403B-95C8-F0791C369255}" type="pres">
      <dgm:prSet presAssocID="{C4A7DAC7-20A7-4F29-B9C0-4DAB383230A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5EFF8AAB-D9EE-4BCA-AAAA-910E77589F30}" type="pres">
      <dgm:prSet presAssocID="{C4A7DAC7-20A7-4F29-B9C0-4DAB383230A5}" presName="spaceRect" presStyleCnt="0"/>
      <dgm:spPr/>
    </dgm:pt>
    <dgm:pt modelId="{F1D399B3-CD6F-42C7-8899-6BB49FD2DD2F}" type="pres">
      <dgm:prSet presAssocID="{C4A7DAC7-20A7-4F29-B9C0-4DAB383230A5}" presName="parTx" presStyleLbl="revTx" presStyleIdx="2" presStyleCnt="4">
        <dgm:presLayoutVars>
          <dgm:chMax val="0"/>
          <dgm:chPref val="0"/>
        </dgm:presLayoutVars>
      </dgm:prSet>
      <dgm:spPr/>
    </dgm:pt>
    <dgm:pt modelId="{57686897-FC13-420B-AA10-B33A86254048}" type="pres">
      <dgm:prSet presAssocID="{EC57B14F-D96C-4ACD-87F8-99D964F7086D}" presName="sibTrans" presStyleCnt="0"/>
      <dgm:spPr/>
    </dgm:pt>
    <dgm:pt modelId="{EF99D9DE-1435-4ABD-B4DE-0C68F63A5F88}" type="pres">
      <dgm:prSet presAssocID="{E00609E2-6012-4DA6-8369-F939852526BE}" presName="compNode" presStyleCnt="0"/>
      <dgm:spPr/>
    </dgm:pt>
    <dgm:pt modelId="{AFCE6E52-7D6A-48A6-B7EA-C4227E3CFB1F}" type="pres">
      <dgm:prSet presAssocID="{E00609E2-6012-4DA6-8369-F939852526BE}" presName="bgRect" presStyleLbl="bgShp" presStyleIdx="3" presStyleCnt="4"/>
      <dgm:spPr/>
    </dgm:pt>
    <dgm:pt modelId="{7178C44D-71F0-4DBC-BCAD-E931537453A5}" type="pres">
      <dgm:prSet presAssocID="{E00609E2-6012-4DA6-8369-F939852526B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2628B49-6A56-4413-9A9E-A0585546FA91}" type="pres">
      <dgm:prSet presAssocID="{E00609E2-6012-4DA6-8369-F939852526BE}" presName="spaceRect" presStyleCnt="0"/>
      <dgm:spPr/>
    </dgm:pt>
    <dgm:pt modelId="{122000B2-BEEE-4342-A853-74694128B398}" type="pres">
      <dgm:prSet presAssocID="{E00609E2-6012-4DA6-8369-F939852526B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823230D-8B0B-4554-98A9-A4D02123BC92}" type="presOf" srcId="{090FE68D-BFAD-4353-B6EB-F675470A267A}" destId="{CCC112C4-EC39-4698-9DD7-4FF993E668E2}" srcOrd="0" destOrd="0" presId="urn:microsoft.com/office/officeart/2018/2/layout/IconVerticalSolidList"/>
    <dgm:cxn modelId="{E3A6384D-C888-4225-B847-543A338B6D87}" type="presOf" srcId="{A57FEBA0-B427-4E04-87E2-5E1D1230F11C}" destId="{F19FA771-CC99-4F33-BAB9-2C8C7B10BE92}" srcOrd="0" destOrd="0" presId="urn:microsoft.com/office/officeart/2018/2/layout/IconVerticalSolidList"/>
    <dgm:cxn modelId="{230DDF72-1E7B-4696-996A-5AE0A5C5450A}" type="presOf" srcId="{DBE1BE09-6BE3-4CBD-A28B-7AE8EA057F42}" destId="{B63BD790-41D0-4BC5-A132-A01CDC02031D}" srcOrd="0" destOrd="0" presId="urn:microsoft.com/office/officeart/2018/2/layout/IconVerticalSolidList"/>
    <dgm:cxn modelId="{A25D6083-38D3-448D-AEB4-DE4819B808CE}" type="presOf" srcId="{C4A7DAC7-20A7-4F29-B9C0-4DAB383230A5}" destId="{F1D399B3-CD6F-42C7-8899-6BB49FD2DD2F}" srcOrd="0" destOrd="0" presId="urn:microsoft.com/office/officeart/2018/2/layout/IconVerticalSolidList"/>
    <dgm:cxn modelId="{858B87AF-60A5-4716-A063-AF66294E3CFC}" srcId="{090FE68D-BFAD-4353-B6EB-F675470A267A}" destId="{A57FEBA0-B427-4E04-87E2-5E1D1230F11C}" srcOrd="1" destOrd="0" parTransId="{D59C1F26-E25B-4EA2-8464-F473DA0C8A0B}" sibTransId="{FC9528A6-2158-4B08-882C-9597FF8423D9}"/>
    <dgm:cxn modelId="{AF840AC0-0A73-415A-96C8-047848A18478}" srcId="{090FE68D-BFAD-4353-B6EB-F675470A267A}" destId="{C4A7DAC7-20A7-4F29-B9C0-4DAB383230A5}" srcOrd="2" destOrd="0" parTransId="{6EDF7A93-86FE-4ECE-831C-22D071777848}" sibTransId="{EC57B14F-D96C-4ACD-87F8-99D964F7086D}"/>
    <dgm:cxn modelId="{96D7B6CA-B94A-4EBB-8118-05D01519FF98}" type="presOf" srcId="{E00609E2-6012-4DA6-8369-F939852526BE}" destId="{122000B2-BEEE-4342-A853-74694128B398}" srcOrd="0" destOrd="0" presId="urn:microsoft.com/office/officeart/2018/2/layout/IconVerticalSolidList"/>
    <dgm:cxn modelId="{32F0F5CE-E427-4904-A498-08F22B1F5A69}" srcId="{090FE68D-BFAD-4353-B6EB-F675470A267A}" destId="{DBE1BE09-6BE3-4CBD-A28B-7AE8EA057F42}" srcOrd="0" destOrd="0" parTransId="{80BD712A-6FD1-4609-91ED-F18A590479ED}" sibTransId="{905DECEA-7D39-4D9B-A08B-9A4386431CDC}"/>
    <dgm:cxn modelId="{66238CFD-5E74-4CE4-B37C-C025C48894A6}" srcId="{090FE68D-BFAD-4353-B6EB-F675470A267A}" destId="{E00609E2-6012-4DA6-8369-F939852526BE}" srcOrd="3" destOrd="0" parTransId="{051041ED-50BD-4661-9A97-3E59A6F4A7B3}" sibTransId="{75A719CF-7BFC-4844-B5FC-56CF5082ACA2}"/>
    <dgm:cxn modelId="{1CCCE8F5-1AEC-446E-9FC1-73A53843D75D}" type="presParOf" srcId="{CCC112C4-EC39-4698-9DD7-4FF993E668E2}" destId="{1EB3F043-EE46-4DB6-AD9A-F1475EA8E807}" srcOrd="0" destOrd="0" presId="urn:microsoft.com/office/officeart/2018/2/layout/IconVerticalSolidList"/>
    <dgm:cxn modelId="{DA662319-2E55-4222-8350-034F52D08FFC}" type="presParOf" srcId="{1EB3F043-EE46-4DB6-AD9A-F1475EA8E807}" destId="{0C77A1BF-E00F-43DC-9502-922F523EC147}" srcOrd="0" destOrd="0" presId="urn:microsoft.com/office/officeart/2018/2/layout/IconVerticalSolidList"/>
    <dgm:cxn modelId="{29CB16B7-FED7-4CA7-9FF2-465B94ABD2B1}" type="presParOf" srcId="{1EB3F043-EE46-4DB6-AD9A-F1475EA8E807}" destId="{7CC47B54-8773-4ABB-9076-F9F09311DEAD}" srcOrd="1" destOrd="0" presId="urn:microsoft.com/office/officeart/2018/2/layout/IconVerticalSolidList"/>
    <dgm:cxn modelId="{99C9FDEF-95A9-410A-A0F1-0B43AFFD498F}" type="presParOf" srcId="{1EB3F043-EE46-4DB6-AD9A-F1475EA8E807}" destId="{3E1899C0-9956-4E2A-BAE7-9F5CBF3327CA}" srcOrd="2" destOrd="0" presId="urn:microsoft.com/office/officeart/2018/2/layout/IconVerticalSolidList"/>
    <dgm:cxn modelId="{0CAAB129-44A0-4DC0-9E8D-DFC890057F3F}" type="presParOf" srcId="{1EB3F043-EE46-4DB6-AD9A-F1475EA8E807}" destId="{B63BD790-41D0-4BC5-A132-A01CDC02031D}" srcOrd="3" destOrd="0" presId="urn:microsoft.com/office/officeart/2018/2/layout/IconVerticalSolidList"/>
    <dgm:cxn modelId="{E5DB25F3-C283-44DA-9608-375040E69BD4}" type="presParOf" srcId="{CCC112C4-EC39-4698-9DD7-4FF993E668E2}" destId="{975CBA54-ED7A-4E5A-9089-5612FDCAEFEE}" srcOrd="1" destOrd="0" presId="urn:microsoft.com/office/officeart/2018/2/layout/IconVerticalSolidList"/>
    <dgm:cxn modelId="{8512C146-BAA4-477E-9515-32C5D0895A6F}" type="presParOf" srcId="{CCC112C4-EC39-4698-9DD7-4FF993E668E2}" destId="{E74FEBDC-0B50-49D3-8FB2-7065C2E1019A}" srcOrd="2" destOrd="0" presId="urn:microsoft.com/office/officeart/2018/2/layout/IconVerticalSolidList"/>
    <dgm:cxn modelId="{D3ED4A64-1B39-433B-8E61-ED790F2A7DDD}" type="presParOf" srcId="{E74FEBDC-0B50-49D3-8FB2-7065C2E1019A}" destId="{C6D363CE-3628-453A-986E-92B1B3F9F344}" srcOrd="0" destOrd="0" presId="urn:microsoft.com/office/officeart/2018/2/layout/IconVerticalSolidList"/>
    <dgm:cxn modelId="{CA818AF6-E00D-4A1B-A7A5-D71912D4961C}" type="presParOf" srcId="{E74FEBDC-0B50-49D3-8FB2-7065C2E1019A}" destId="{B640259D-7986-4B89-9557-B16064B0ABDC}" srcOrd="1" destOrd="0" presId="urn:microsoft.com/office/officeart/2018/2/layout/IconVerticalSolidList"/>
    <dgm:cxn modelId="{7184A0E9-B101-4887-BEE3-DF6EF422584F}" type="presParOf" srcId="{E74FEBDC-0B50-49D3-8FB2-7065C2E1019A}" destId="{98F7AFD3-7EF0-4E49-9C89-C503527DF766}" srcOrd="2" destOrd="0" presId="urn:microsoft.com/office/officeart/2018/2/layout/IconVerticalSolidList"/>
    <dgm:cxn modelId="{6CDE2D3C-BB2A-4423-A51B-0C0C33298F2D}" type="presParOf" srcId="{E74FEBDC-0B50-49D3-8FB2-7065C2E1019A}" destId="{F19FA771-CC99-4F33-BAB9-2C8C7B10BE92}" srcOrd="3" destOrd="0" presId="urn:microsoft.com/office/officeart/2018/2/layout/IconVerticalSolidList"/>
    <dgm:cxn modelId="{69DB42AE-FEC3-462F-886B-668ABB4B1505}" type="presParOf" srcId="{CCC112C4-EC39-4698-9DD7-4FF993E668E2}" destId="{5DD5C072-FA22-42E9-B633-9645306F9C47}" srcOrd="3" destOrd="0" presId="urn:microsoft.com/office/officeart/2018/2/layout/IconVerticalSolidList"/>
    <dgm:cxn modelId="{77CEF085-12F9-4BAB-B97F-890004470CDB}" type="presParOf" srcId="{CCC112C4-EC39-4698-9DD7-4FF993E668E2}" destId="{0DBBCB2F-F38F-4CC1-A094-3F4B7DE922ED}" srcOrd="4" destOrd="0" presId="urn:microsoft.com/office/officeart/2018/2/layout/IconVerticalSolidList"/>
    <dgm:cxn modelId="{71C44460-ADCE-4DB3-95CD-394263B5335E}" type="presParOf" srcId="{0DBBCB2F-F38F-4CC1-A094-3F4B7DE922ED}" destId="{13938955-F630-4313-AA17-9683E8AF0E11}" srcOrd="0" destOrd="0" presId="urn:microsoft.com/office/officeart/2018/2/layout/IconVerticalSolidList"/>
    <dgm:cxn modelId="{E2EA9AAE-FBD2-4628-9682-CD1A4C9C15E0}" type="presParOf" srcId="{0DBBCB2F-F38F-4CC1-A094-3F4B7DE922ED}" destId="{A85B2EC0-B447-403B-95C8-F0791C369255}" srcOrd="1" destOrd="0" presId="urn:microsoft.com/office/officeart/2018/2/layout/IconVerticalSolidList"/>
    <dgm:cxn modelId="{83D2B4EC-C3C4-40CE-8F98-ACEB64E2C161}" type="presParOf" srcId="{0DBBCB2F-F38F-4CC1-A094-3F4B7DE922ED}" destId="{5EFF8AAB-D9EE-4BCA-AAAA-910E77589F30}" srcOrd="2" destOrd="0" presId="urn:microsoft.com/office/officeart/2018/2/layout/IconVerticalSolidList"/>
    <dgm:cxn modelId="{ED6696CD-1ACA-4D0B-A8D1-6304F890A61E}" type="presParOf" srcId="{0DBBCB2F-F38F-4CC1-A094-3F4B7DE922ED}" destId="{F1D399B3-CD6F-42C7-8899-6BB49FD2DD2F}" srcOrd="3" destOrd="0" presId="urn:microsoft.com/office/officeart/2018/2/layout/IconVerticalSolidList"/>
    <dgm:cxn modelId="{D5C523DF-B3EF-4D88-802D-A3136798A224}" type="presParOf" srcId="{CCC112C4-EC39-4698-9DD7-4FF993E668E2}" destId="{57686897-FC13-420B-AA10-B33A86254048}" srcOrd="5" destOrd="0" presId="urn:microsoft.com/office/officeart/2018/2/layout/IconVerticalSolidList"/>
    <dgm:cxn modelId="{0753F509-DC49-4047-967A-8A06EA1E4093}" type="presParOf" srcId="{CCC112C4-EC39-4698-9DD7-4FF993E668E2}" destId="{EF99D9DE-1435-4ABD-B4DE-0C68F63A5F88}" srcOrd="6" destOrd="0" presId="urn:microsoft.com/office/officeart/2018/2/layout/IconVerticalSolidList"/>
    <dgm:cxn modelId="{9853FE58-F70E-422D-B794-A8BA322B289E}" type="presParOf" srcId="{EF99D9DE-1435-4ABD-B4DE-0C68F63A5F88}" destId="{AFCE6E52-7D6A-48A6-B7EA-C4227E3CFB1F}" srcOrd="0" destOrd="0" presId="urn:microsoft.com/office/officeart/2018/2/layout/IconVerticalSolidList"/>
    <dgm:cxn modelId="{A6FC6914-BD12-4CEB-9096-78990204B7F5}" type="presParOf" srcId="{EF99D9DE-1435-4ABD-B4DE-0C68F63A5F88}" destId="{7178C44D-71F0-4DBC-BCAD-E931537453A5}" srcOrd="1" destOrd="0" presId="urn:microsoft.com/office/officeart/2018/2/layout/IconVerticalSolidList"/>
    <dgm:cxn modelId="{7953F15A-8E5D-4E33-B90F-2ACBF828DC09}" type="presParOf" srcId="{EF99D9DE-1435-4ABD-B4DE-0C68F63A5F88}" destId="{D2628B49-6A56-4413-9A9E-A0585546FA91}" srcOrd="2" destOrd="0" presId="urn:microsoft.com/office/officeart/2018/2/layout/IconVerticalSolidList"/>
    <dgm:cxn modelId="{B62CA367-4575-43D5-B623-BFE401FF7EBF}" type="presParOf" srcId="{EF99D9DE-1435-4ABD-B4DE-0C68F63A5F88}" destId="{122000B2-BEEE-4342-A853-74694128B39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84ADB1-BC46-4570-919F-E67C849307CB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053879DA-5567-4B08-AB0E-85B85E7CA972}">
      <dgm:prSet phldrT="[Text]" custT="1"/>
      <dgm:spPr/>
      <dgm:t>
        <a:bodyPr/>
        <a:lstStyle/>
        <a:p>
          <a:r>
            <a:rPr lang="en-US" sz="2000" dirty="0"/>
            <a:t>TEACHING</a:t>
          </a:r>
          <a:endParaRPr lang="en-NG" sz="2000" dirty="0"/>
        </a:p>
      </dgm:t>
    </dgm:pt>
    <dgm:pt modelId="{3976DBFC-9D9F-48B4-8359-B469B2C3E97D}" type="parTrans" cxnId="{626A3DCC-8CAF-4A89-829A-934903C523DF}">
      <dgm:prSet/>
      <dgm:spPr/>
      <dgm:t>
        <a:bodyPr/>
        <a:lstStyle/>
        <a:p>
          <a:endParaRPr lang="en-NG"/>
        </a:p>
      </dgm:t>
    </dgm:pt>
    <dgm:pt modelId="{A8165FE7-C2EB-4D06-B33A-A0C7B31C392F}" type="sibTrans" cxnId="{626A3DCC-8CAF-4A89-829A-934903C523DF}">
      <dgm:prSet/>
      <dgm:spPr/>
      <dgm:t>
        <a:bodyPr/>
        <a:lstStyle/>
        <a:p>
          <a:endParaRPr lang="en-NG"/>
        </a:p>
      </dgm:t>
    </dgm:pt>
    <dgm:pt modelId="{5BE15D17-EF12-4E3E-AAD7-167828F519BE}">
      <dgm:prSet phldrT="[Text]" custT="1"/>
      <dgm:spPr/>
      <dgm:t>
        <a:bodyPr/>
        <a:lstStyle/>
        <a:p>
          <a:r>
            <a:rPr lang="en-US" sz="2000" dirty="0"/>
            <a:t>RESPONSIVE SOCIAL ENGAGEMENT</a:t>
          </a:r>
          <a:endParaRPr lang="en-NG" sz="2000" dirty="0"/>
        </a:p>
      </dgm:t>
    </dgm:pt>
    <dgm:pt modelId="{783695B6-FC7C-43C9-8D18-0BA525B3B767}" type="parTrans" cxnId="{5EDE0B54-F83F-41A3-B2E8-2297D5CCA078}">
      <dgm:prSet/>
      <dgm:spPr/>
      <dgm:t>
        <a:bodyPr/>
        <a:lstStyle/>
        <a:p>
          <a:endParaRPr lang="en-NG"/>
        </a:p>
      </dgm:t>
    </dgm:pt>
    <dgm:pt modelId="{617FD170-DFF5-4866-AC4F-87EE8A412F1C}" type="sibTrans" cxnId="{5EDE0B54-F83F-41A3-B2E8-2297D5CCA078}">
      <dgm:prSet/>
      <dgm:spPr/>
      <dgm:t>
        <a:bodyPr/>
        <a:lstStyle/>
        <a:p>
          <a:endParaRPr lang="en-NG"/>
        </a:p>
      </dgm:t>
    </dgm:pt>
    <dgm:pt modelId="{9445DEB8-DB04-4695-9BB1-2FD159120354}">
      <dgm:prSet phldrT="[Text]" custT="1"/>
      <dgm:spPr/>
      <dgm:t>
        <a:bodyPr/>
        <a:lstStyle/>
        <a:p>
          <a:r>
            <a:rPr lang="en-US" sz="2000" dirty="0"/>
            <a:t>RESEARCH</a:t>
          </a:r>
          <a:endParaRPr lang="en-NG" sz="2000" dirty="0"/>
        </a:p>
      </dgm:t>
    </dgm:pt>
    <dgm:pt modelId="{86CAEAC9-0D67-48B5-A2AE-DA06CF72C94D}" type="parTrans" cxnId="{6463808D-C9AF-4CED-AF94-987870470CFE}">
      <dgm:prSet/>
      <dgm:spPr/>
      <dgm:t>
        <a:bodyPr/>
        <a:lstStyle/>
        <a:p>
          <a:endParaRPr lang="en-NG"/>
        </a:p>
      </dgm:t>
    </dgm:pt>
    <dgm:pt modelId="{B08BDBEA-B23B-44F5-89E1-01347A18605B}" type="sibTrans" cxnId="{6463808D-C9AF-4CED-AF94-987870470CFE}">
      <dgm:prSet/>
      <dgm:spPr/>
      <dgm:t>
        <a:bodyPr/>
        <a:lstStyle/>
        <a:p>
          <a:endParaRPr lang="en-NG"/>
        </a:p>
      </dgm:t>
    </dgm:pt>
    <dgm:pt modelId="{E141AF1C-CDC9-41EE-8834-36EA3CEB1DF8}" type="pres">
      <dgm:prSet presAssocID="{F484ADB1-BC46-4570-919F-E67C849307CB}" presName="compositeShape" presStyleCnt="0">
        <dgm:presLayoutVars>
          <dgm:chMax val="7"/>
          <dgm:dir/>
          <dgm:resizeHandles val="exact"/>
        </dgm:presLayoutVars>
      </dgm:prSet>
      <dgm:spPr/>
    </dgm:pt>
    <dgm:pt modelId="{3761A859-0A67-4E67-97A6-8591413FB9FF}" type="pres">
      <dgm:prSet presAssocID="{F484ADB1-BC46-4570-919F-E67C849307CB}" presName="wedge1" presStyleLbl="node1" presStyleIdx="0" presStyleCnt="3"/>
      <dgm:spPr/>
    </dgm:pt>
    <dgm:pt modelId="{324F6F6B-6053-46A2-95EC-6D41DB75AFB0}" type="pres">
      <dgm:prSet presAssocID="{F484ADB1-BC46-4570-919F-E67C849307CB}" presName="dummy1a" presStyleCnt="0"/>
      <dgm:spPr/>
    </dgm:pt>
    <dgm:pt modelId="{1CC43695-11FE-4ED4-963C-AE4561B17ABD}" type="pres">
      <dgm:prSet presAssocID="{F484ADB1-BC46-4570-919F-E67C849307CB}" presName="dummy1b" presStyleCnt="0"/>
      <dgm:spPr/>
    </dgm:pt>
    <dgm:pt modelId="{C165F206-F736-42C4-BC6E-F064D0E47BA9}" type="pres">
      <dgm:prSet presAssocID="{F484ADB1-BC46-4570-919F-E67C849307C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4ECFF7F-3E36-4FFD-817D-70C5270CB04C}" type="pres">
      <dgm:prSet presAssocID="{F484ADB1-BC46-4570-919F-E67C849307CB}" presName="wedge2" presStyleLbl="node1" presStyleIdx="1" presStyleCnt="3"/>
      <dgm:spPr/>
    </dgm:pt>
    <dgm:pt modelId="{C7A7C379-8510-4635-AFA6-F34E62FA536C}" type="pres">
      <dgm:prSet presAssocID="{F484ADB1-BC46-4570-919F-E67C849307CB}" presName="dummy2a" presStyleCnt="0"/>
      <dgm:spPr/>
    </dgm:pt>
    <dgm:pt modelId="{06F099F9-37E6-4939-8D3A-47EA1E11FD89}" type="pres">
      <dgm:prSet presAssocID="{F484ADB1-BC46-4570-919F-E67C849307CB}" presName="dummy2b" presStyleCnt="0"/>
      <dgm:spPr/>
    </dgm:pt>
    <dgm:pt modelId="{59A1A187-F87E-4760-94AC-DC25C39000B3}" type="pres">
      <dgm:prSet presAssocID="{F484ADB1-BC46-4570-919F-E67C849307C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0E802A9-2C1F-4C59-9FBB-56E7E6ED59EC}" type="pres">
      <dgm:prSet presAssocID="{F484ADB1-BC46-4570-919F-E67C849307CB}" presName="wedge3" presStyleLbl="node1" presStyleIdx="2" presStyleCnt="3"/>
      <dgm:spPr/>
    </dgm:pt>
    <dgm:pt modelId="{2C6CEC6A-D729-4CDB-A61E-C6A38133722B}" type="pres">
      <dgm:prSet presAssocID="{F484ADB1-BC46-4570-919F-E67C849307CB}" presName="dummy3a" presStyleCnt="0"/>
      <dgm:spPr/>
    </dgm:pt>
    <dgm:pt modelId="{3C82E445-58B3-457A-9C82-F39FB77B2916}" type="pres">
      <dgm:prSet presAssocID="{F484ADB1-BC46-4570-919F-E67C849307CB}" presName="dummy3b" presStyleCnt="0"/>
      <dgm:spPr/>
    </dgm:pt>
    <dgm:pt modelId="{4D07E1A2-26C3-4261-B1BB-92A979743562}" type="pres">
      <dgm:prSet presAssocID="{F484ADB1-BC46-4570-919F-E67C849307C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9095031E-4FAB-4418-A8E8-97304A416CA2}" type="pres">
      <dgm:prSet presAssocID="{A8165FE7-C2EB-4D06-B33A-A0C7B31C392F}" presName="arrowWedge1" presStyleLbl="fgSibTrans2D1" presStyleIdx="0" presStyleCnt="3"/>
      <dgm:spPr/>
    </dgm:pt>
    <dgm:pt modelId="{5CA1BEE2-B604-4472-BC7D-CCC31277DB82}" type="pres">
      <dgm:prSet presAssocID="{617FD170-DFF5-4866-AC4F-87EE8A412F1C}" presName="arrowWedge2" presStyleLbl="fgSibTrans2D1" presStyleIdx="1" presStyleCnt="3"/>
      <dgm:spPr/>
    </dgm:pt>
    <dgm:pt modelId="{B422FA18-8E4E-42A2-8F7D-13C95F48B4D9}" type="pres">
      <dgm:prSet presAssocID="{B08BDBEA-B23B-44F5-89E1-01347A18605B}" presName="arrowWedge3" presStyleLbl="fgSibTrans2D1" presStyleIdx="2" presStyleCnt="3"/>
      <dgm:spPr/>
    </dgm:pt>
  </dgm:ptLst>
  <dgm:cxnLst>
    <dgm:cxn modelId="{F34FA741-9FC0-40CE-9FA1-F77A5F0BEB06}" type="presOf" srcId="{053879DA-5567-4B08-AB0E-85B85E7CA972}" destId="{C165F206-F736-42C4-BC6E-F064D0E47BA9}" srcOrd="1" destOrd="0" presId="urn:microsoft.com/office/officeart/2005/8/layout/cycle8"/>
    <dgm:cxn modelId="{5EDE0B54-F83F-41A3-B2E8-2297D5CCA078}" srcId="{F484ADB1-BC46-4570-919F-E67C849307CB}" destId="{5BE15D17-EF12-4E3E-AAD7-167828F519BE}" srcOrd="1" destOrd="0" parTransId="{783695B6-FC7C-43C9-8D18-0BA525B3B767}" sibTransId="{617FD170-DFF5-4866-AC4F-87EE8A412F1C}"/>
    <dgm:cxn modelId="{9B376B54-EE3F-47CB-9EBF-B9936209A012}" type="presOf" srcId="{5BE15D17-EF12-4E3E-AAD7-167828F519BE}" destId="{D4ECFF7F-3E36-4FFD-817D-70C5270CB04C}" srcOrd="0" destOrd="0" presId="urn:microsoft.com/office/officeart/2005/8/layout/cycle8"/>
    <dgm:cxn modelId="{6463808D-C9AF-4CED-AF94-987870470CFE}" srcId="{F484ADB1-BC46-4570-919F-E67C849307CB}" destId="{9445DEB8-DB04-4695-9BB1-2FD159120354}" srcOrd="2" destOrd="0" parTransId="{86CAEAC9-0D67-48B5-A2AE-DA06CF72C94D}" sibTransId="{B08BDBEA-B23B-44F5-89E1-01347A18605B}"/>
    <dgm:cxn modelId="{7DCD6AA1-F9B9-4507-A2F6-31D0A2A8B032}" type="presOf" srcId="{F484ADB1-BC46-4570-919F-E67C849307CB}" destId="{E141AF1C-CDC9-41EE-8834-36EA3CEB1DF8}" srcOrd="0" destOrd="0" presId="urn:microsoft.com/office/officeart/2005/8/layout/cycle8"/>
    <dgm:cxn modelId="{6C74BFB0-72E6-4D06-95EC-CB27A1B63E4B}" type="presOf" srcId="{053879DA-5567-4B08-AB0E-85B85E7CA972}" destId="{3761A859-0A67-4E67-97A6-8591413FB9FF}" srcOrd="0" destOrd="0" presId="urn:microsoft.com/office/officeart/2005/8/layout/cycle8"/>
    <dgm:cxn modelId="{15D04EC6-0ECD-453F-AB70-9505D0EECF15}" type="presOf" srcId="{9445DEB8-DB04-4695-9BB1-2FD159120354}" destId="{C0E802A9-2C1F-4C59-9FBB-56E7E6ED59EC}" srcOrd="0" destOrd="0" presId="urn:microsoft.com/office/officeart/2005/8/layout/cycle8"/>
    <dgm:cxn modelId="{953882C7-7963-4536-94B9-84E13D6FFB0F}" type="presOf" srcId="{9445DEB8-DB04-4695-9BB1-2FD159120354}" destId="{4D07E1A2-26C3-4261-B1BB-92A979743562}" srcOrd="1" destOrd="0" presId="urn:microsoft.com/office/officeart/2005/8/layout/cycle8"/>
    <dgm:cxn modelId="{626A3DCC-8CAF-4A89-829A-934903C523DF}" srcId="{F484ADB1-BC46-4570-919F-E67C849307CB}" destId="{053879DA-5567-4B08-AB0E-85B85E7CA972}" srcOrd="0" destOrd="0" parTransId="{3976DBFC-9D9F-48B4-8359-B469B2C3E97D}" sibTransId="{A8165FE7-C2EB-4D06-B33A-A0C7B31C392F}"/>
    <dgm:cxn modelId="{BABD7DE4-561A-45BA-AB98-A6C7B24A7ED9}" type="presOf" srcId="{5BE15D17-EF12-4E3E-AAD7-167828F519BE}" destId="{59A1A187-F87E-4760-94AC-DC25C39000B3}" srcOrd="1" destOrd="0" presId="urn:microsoft.com/office/officeart/2005/8/layout/cycle8"/>
    <dgm:cxn modelId="{540C4E69-2784-4B85-B7F7-B3C6CC059C27}" type="presParOf" srcId="{E141AF1C-CDC9-41EE-8834-36EA3CEB1DF8}" destId="{3761A859-0A67-4E67-97A6-8591413FB9FF}" srcOrd="0" destOrd="0" presId="urn:microsoft.com/office/officeart/2005/8/layout/cycle8"/>
    <dgm:cxn modelId="{113EB396-4469-474D-9117-B8C4DDF7813F}" type="presParOf" srcId="{E141AF1C-CDC9-41EE-8834-36EA3CEB1DF8}" destId="{324F6F6B-6053-46A2-95EC-6D41DB75AFB0}" srcOrd="1" destOrd="0" presId="urn:microsoft.com/office/officeart/2005/8/layout/cycle8"/>
    <dgm:cxn modelId="{9FE71F62-56A0-4A6E-A7D5-6845EF9FA711}" type="presParOf" srcId="{E141AF1C-CDC9-41EE-8834-36EA3CEB1DF8}" destId="{1CC43695-11FE-4ED4-963C-AE4561B17ABD}" srcOrd="2" destOrd="0" presId="urn:microsoft.com/office/officeart/2005/8/layout/cycle8"/>
    <dgm:cxn modelId="{C234C34D-2948-4BDD-B830-76AEDA93A552}" type="presParOf" srcId="{E141AF1C-CDC9-41EE-8834-36EA3CEB1DF8}" destId="{C165F206-F736-42C4-BC6E-F064D0E47BA9}" srcOrd="3" destOrd="0" presId="urn:microsoft.com/office/officeart/2005/8/layout/cycle8"/>
    <dgm:cxn modelId="{C3574084-CD1A-4AB4-BC04-6917805568AB}" type="presParOf" srcId="{E141AF1C-CDC9-41EE-8834-36EA3CEB1DF8}" destId="{D4ECFF7F-3E36-4FFD-817D-70C5270CB04C}" srcOrd="4" destOrd="0" presId="urn:microsoft.com/office/officeart/2005/8/layout/cycle8"/>
    <dgm:cxn modelId="{A1048554-4C92-419B-B6E8-28079B8D095F}" type="presParOf" srcId="{E141AF1C-CDC9-41EE-8834-36EA3CEB1DF8}" destId="{C7A7C379-8510-4635-AFA6-F34E62FA536C}" srcOrd="5" destOrd="0" presId="urn:microsoft.com/office/officeart/2005/8/layout/cycle8"/>
    <dgm:cxn modelId="{E26BDAD7-976A-4A83-8F0D-22C51EB6FBCF}" type="presParOf" srcId="{E141AF1C-CDC9-41EE-8834-36EA3CEB1DF8}" destId="{06F099F9-37E6-4939-8D3A-47EA1E11FD89}" srcOrd="6" destOrd="0" presId="urn:microsoft.com/office/officeart/2005/8/layout/cycle8"/>
    <dgm:cxn modelId="{D64C9FB0-8E6B-4E47-B512-FFBBAFF2B069}" type="presParOf" srcId="{E141AF1C-CDC9-41EE-8834-36EA3CEB1DF8}" destId="{59A1A187-F87E-4760-94AC-DC25C39000B3}" srcOrd="7" destOrd="0" presId="urn:microsoft.com/office/officeart/2005/8/layout/cycle8"/>
    <dgm:cxn modelId="{6DFCAC60-657B-40B1-B8BB-FA2A717B65AE}" type="presParOf" srcId="{E141AF1C-CDC9-41EE-8834-36EA3CEB1DF8}" destId="{C0E802A9-2C1F-4C59-9FBB-56E7E6ED59EC}" srcOrd="8" destOrd="0" presId="urn:microsoft.com/office/officeart/2005/8/layout/cycle8"/>
    <dgm:cxn modelId="{72D5C4E9-2BBA-489F-ABF2-0021423F984E}" type="presParOf" srcId="{E141AF1C-CDC9-41EE-8834-36EA3CEB1DF8}" destId="{2C6CEC6A-D729-4CDB-A61E-C6A38133722B}" srcOrd="9" destOrd="0" presId="urn:microsoft.com/office/officeart/2005/8/layout/cycle8"/>
    <dgm:cxn modelId="{76A5E00D-8A62-4CD8-9C7B-63FC6FFFFFF3}" type="presParOf" srcId="{E141AF1C-CDC9-41EE-8834-36EA3CEB1DF8}" destId="{3C82E445-58B3-457A-9C82-F39FB77B2916}" srcOrd="10" destOrd="0" presId="urn:microsoft.com/office/officeart/2005/8/layout/cycle8"/>
    <dgm:cxn modelId="{64973CCF-EE25-4054-BB56-FF9052F36D63}" type="presParOf" srcId="{E141AF1C-CDC9-41EE-8834-36EA3CEB1DF8}" destId="{4D07E1A2-26C3-4261-B1BB-92A979743562}" srcOrd="11" destOrd="0" presId="urn:microsoft.com/office/officeart/2005/8/layout/cycle8"/>
    <dgm:cxn modelId="{5B04A0E1-3DF4-4DE9-83FC-CAAC3906417B}" type="presParOf" srcId="{E141AF1C-CDC9-41EE-8834-36EA3CEB1DF8}" destId="{9095031E-4FAB-4418-A8E8-97304A416CA2}" srcOrd="12" destOrd="0" presId="urn:microsoft.com/office/officeart/2005/8/layout/cycle8"/>
    <dgm:cxn modelId="{EC3D2DB0-E45E-407A-809A-6FB3C215B25B}" type="presParOf" srcId="{E141AF1C-CDC9-41EE-8834-36EA3CEB1DF8}" destId="{5CA1BEE2-B604-4472-BC7D-CCC31277DB82}" srcOrd="13" destOrd="0" presId="urn:microsoft.com/office/officeart/2005/8/layout/cycle8"/>
    <dgm:cxn modelId="{6AA9E56F-88D9-4D68-B397-E0E52BF6AAFC}" type="presParOf" srcId="{E141AF1C-CDC9-41EE-8834-36EA3CEB1DF8}" destId="{B422FA18-8E4E-42A2-8F7D-13C95F48B4D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7BEF17-3792-489B-9388-035308061D2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52DBDDE4-803A-48DB-AD85-A466FCE89925}">
      <dgm:prSet/>
      <dgm:spPr/>
      <dgm:t>
        <a:bodyPr/>
        <a:lstStyle/>
        <a:p>
          <a:pPr>
            <a:defRPr cap="all"/>
          </a:pPr>
          <a:r>
            <a:rPr lang="en-GB" b="1"/>
            <a:t>Mutual Occupation of</a:t>
          </a:r>
          <a:endParaRPr lang="en-US"/>
        </a:p>
      </dgm:t>
    </dgm:pt>
    <dgm:pt modelId="{DD6ADAFD-113D-4D03-A010-6E26A116F285}" type="parTrans" cxnId="{D7C308A7-1D5C-4AF7-A05E-BA93AAE182B4}">
      <dgm:prSet/>
      <dgm:spPr/>
      <dgm:t>
        <a:bodyPr/>
        <a:lstStyle/>
        <a:p>
          <a:endParaRPr lang="en-US"/>
        </a:p>
      </dgm:t>
    </dgm:pt>
    <dgm:pt modelId="{14AAA74A-6D8C-410D-B932-D9D92E368E1D}" type="sibTrans" cxnId="{D7C308A7-1D5C-4AF7-A05E-BA93AAE182B4}">
      <dgm:prSet/>
      <dgm:spPr/>
      <dgm:t>
        <a:bodyPr/>
        <a:lstStyle/>
        <a:p>
          <a:endParaRPr lang="en-US"/>
        </a:p>
      </dgm:t>
    </dgm:pt>
    <dgm:pt modelId="{F75E41D4-7F5F-4B6F-8F17-36FEBE39E077}">
      <dgm:prSet/>
      <dgm:spPr/>
      <dgm:t>
        <a:bodyPr/>
        <a:lstStyle/>
        <a:p>
          <a:pPr>
            <a:defRPr cap="all"/>
          </a:pPr>
          <a:r>
            <a:rPr lang="en-GB" b="1"/>
            <a:t>and Mutually Fitting into</a:t>
          </a:r>
          <a:endParaRPr lang="en-US"/>
        </a:p>
      </dgm:t>
    </dgm:pt>
    <dgm:pt modelId="{59FCF607-0015-4B4F-B710-FEDA0CDB418B}" type="parTrans" cxnId="{3FEF46C2-47DD-4FA4-BE91-D98DF8355A19}">
      <dgm:prSet/>
      <dgm:spPr/>
      <dgm:t>
        <a:bodyPr/>
        <a:lstStyle/>
        <a:p>
          <a:endParaRPr lang="en-US"/>
        </a:p>
      </dgm:t>
    </dgm:pt>
    <dgm:pt modelId="{3BED62B1-D5A5-4438-A603-E48BB1DF8D91}" type="sibTrans" cxnId="{3FEF46C2-47DD-4FA4-BE91-D98DF8355A19}">
      <dgm:prSet/>
      <dgm:spPr/>
      <dgm:t>
        <a:bodyPr/>
        <a:lstStyle/>
        <a:p>
          <a:endParaRPr lang="en-US"/>
        </a:p>
      </dgm:t>
    </dgm:pt>
    <dgm:pt modelId="{F914B070-3149-4682-8BF7-EBAA3FD55FCC}">
      <dgm:prSet/>
      <dgm:spPr/>
      <dgm:t>
        <a:bodyPr/>
        <a:lstStyle/>
        <a:p>
          <a:pPr>
            <a:defRPr cap="all"/>
          </a:pPr>
          <a:r>
            <a:rPr lang="en-GB" b="1"/>
            <a:t>a Shared and Common</a:t>
          </a:r>
          <a:endParaRPr lang="en-US"/>
        </a:p>
      </dgm:t>
    </dgm:pt>
    <dgm:pt modelId="{CC2907E2-FEF7-4C3E-A063-A780AC781B95}" type="parTrans" cxnId="{6CF92D70-FC3A-4361-A256-764119A13DAA}">
      <dgm:prSet/>
      <dgm:spPr/>
      <dgm:t>
        <a:bodyPr/>
        <a:lstStyle/>
        <a:p>
          <a:endParaRPr lang="en-US"/>
        </a:p>
      </dgm:t>
    </dgm:pt>
    <dgm:pt modelId="{CA7C2F70-B0F9-445B-AFBA-163A1FBC93D1}" type="sibTrans" cxnId="{6CF92D70-FC3A-4361-A256-764119A13DAA}">
      <dgm:prSet/>
      <dgm:spPr/>
      <dgm:t>
        <a:bodyPr/>
        <a:lstStyle/>
        <a:p>
          <a:endParaRPr lang="en-US"/>
        </a:p>
      </dgm:t>
    </dgm:pt>
    <dgm:pt modelId="{695A9697-D07F-4723-AECB-3CD3C75889E9}">
      <dgm:prSet/>
      <dgm:spPr/>
      <dgm:t>
        <a:bodyPr/>
        <a:lstStyle/>
        <a:p>
          <a:pPr>
            <a:defRPr cap="all"/>
          </a:pPr>
          <a:r>
            <a:rPr lang="en-GB" b="1"/>
            <a:t>Universe of Learning</a:t>
          </a:r>
          <a:endParaRPr lang="en-US"/>
        </a:p>
      </dgm:t>
    </dgm:pt>
    <dgm:pt modelId="{1E4EE395-DA88-43AF-AED3-59F9D5348531}" type="parTrans" cxnId="{5E23016A-D13A-478E-ADF1-DC008F8E7C7B}">
      <dgm:prSet/>
      <dgm:spPr/>
      <dgm:t>
        <a:bodyPr/>
        <a:lstStyle/>
        <a:p>
          <a:endParaRPr lang="en-US"/>
        </a:p>
      </dgm:t>
    </dgm:pt>
    <dgm:pt modelId="{51173B67-62AF-43CD-91EF-FDF3319F8273}" type="sibTrans" cxnId="{5E23016A-D13A-478E-ADF1-DC008F8E7C7B}">
      <dgm:prSet/>
      <dgm:spPr/>
      <dgm:t>
        <a:bodyPr/>
        <a:lstStyle/>
        <a:p>
          <a:endParaRPr lang="en-US"/>
        </a:p>
      </dgm:t>
    </dgm:pt>
    <dgm:pt modelId="{49E27AAD-F5DC-4242-9291-F4A1D50C2793}" type="pres">
      <dgm:prSet presAssocID="{667BEF17-3792-489B-9388-035308061D23}" presName="root" presStyleCnt="0">
        <dgm:presLayoutVars>
          <dgm:dir/>
          <dgm:resizeHandles val="exact"/>
        </dgm:presLayoutVars>
      </dgm:prSet>
      <dgm:spPr/>
    </dgm:pt>
    <dgm:pt modelId="{E6FD3865-57D0-4BE1-99C6-B65DEA282A40}" type="pres">
      <dgm:prSet presAssocID="{52DBDDE4-803A-48DB-AD85-A466FCE89925}" presName="compNode" presStyleCnt="0"/>
      <dgm:spPr/>
    </dgm:pt>
    <dgm:pt modelId="{5BC11C0A-1153-451D-9B82-F90EB746A8D4}" type="pres">
      <dgm:prSet presAssocID="{52DBDDE4-803A-48DB-AD85-A466FCE89925}" presName="iconBgRect" presStyleLbl="bgShp" presStyleIdx="0" presStyleCnt="4"/>
      <dgm:spPr/>
    </dgm:pt>
    <dgm:pt modelId="{D9254A97-A9D9-4F58-8B4A-2EEAB18E68A9}" type="pres">
      <dgm:prSet presAssocID="{52DBDDE4-803A-48DB-AD85-A466FCE8992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CDB22906-6CD6-4323-8693-BB9EAED708F8}" type="pres">
      <dgm:prSet presAssocID="{52DBDDE4-803A-48DB-AD85-A466FCE89925}" presName="spaceRect" presStyleCnt="0"/>
      <dgm:spPr/>
    </dgm:pt>
    <dgm:pt modelId="{C6DA81FD-BAD6-488F-BB16-BCD460F16B1D}" type="pres">
      <dgm:prSet presAssocID="{52DBDDE4-803A-48DB-AD85-A466FCE89925}" presName="textRect" presStyleLbl="revTx" presStyleIdx="0" presStyleCnt="4">
        <dgm:presLayoutVars>
          <dgm:chMax val="1"/>
          <dgm:chPref val="1"/>
        </dgm:presLayoutVars>
      </dgm:prSet>
      <dgm:spPr/>
    </dgm:pt>
    <dgm:pt modelId="{A66F39C3-829F-4AFF-8F46-676AB170E052}" type="pres">
      <dgm:prSet presAssocID="{14AAA74A-6D8C-410D-B932-D9D92E368E1D}" presName="sibTrans" presStyleCnt="0"/>
      <dgm:spPr/>
    </dgm:pt>
    <dgm:pt modelId="{76FAE43E-BAEB-4E7E-9744-725D446808C4}" type="pres">
      <dgm:prSet presAssocID="{F75E41D4-7F5F-4B6F-8F17-36FEBE39E077}" presName="compNode" presStyleCnt="0"/>
      <dgm:spPr/>
    </dgm:pt>
    <dgm:pt modelId="{F53C9428-78C6-412C-B489-8401B56326DA}" type="pres">
      <dgm:prSet presAssocID="{F75E41D4-7F5F-4B6F-8F17-36FEBE39E077}" presName="iconBgRect" presStyleLbl="bgShp" presStyleIdx="1" presStyleCnt="4"/>
      <dgm:spPr/>
    </dgm:pt>
    <dgm:pt modelId="{56DA2E6A-5BF6-4417-99CB-833728FF6128}" type="pres">
      <dgm:prSet presAssocID="{F75E41D4-7F5F-4B6F-8F17-36FEBE39E07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EEB12D8-08FB-4DB0-9530-C364E3A7E2C6}" type="pres">
      <dgm:prSet presAssocID="{F75E41D4-7F5F-4B6F-8F17-36FEBE39E077}" presName="spaceRect" presStyleCnt="0"/>
      <dgm:spPr/>
    </dgm:pt>
    <dgm:pt modelId="{156BDE59-AA61-46EA-8E2C-C4D4E917EACF}" type="pres">
      <dgm:prSet presAssocID="{F75E41D4-7F5F-4B6F-8F17-36FEBE39E077}" presName="textRect" presStyleLbl="revTx" presStyleIdx="1" presStyleCnt="4">
        <dgm:presLayoutVars>
          <dgm:chMax val="1"/>
          <dgm:chPref val="1"/>
        </dgm:presLayoutVars>
      </dgm:prSet>
      <dgm:spPr/>
    </dgm:pt>
    <dgm:pt modelId="{67FF0748-574E-4B17-A798-D3699CACD93F}" type="pres">
      <dgm:prSet presAssocID="{3BED62B1-D5A5-4438-A603-E48BB1DF8D91}" presName="sibTrans" presStyleCnt="0"/>
      <dgm:spPr/>
    </dgm:pt>
    <dgm:pt modelId="{4B998DF2-2E43-45EE-9B6E-5C69A7AA2CA2}" type="pres">
      <dgm:prSet presAssocID="{F914B070-3149-4682-8BF7-EBAA3FD55FCC}" presName="compNode" presStyleCnt="0"/>
      <dgm:spPr/>
    </dgm:pt>
    <dgm:pt modelId="{2D562A1B-045D-4494-BEF8-2E8FBDCFC514}" type="pres">
      <dgm:prSet presAssocID="{F914B070-3149-4682-8BF7-EBAA3FD55FCC}" presName="iconBgRect" presStyleLbl="bgShp" presStyleIdx="2" presStyleCnt="4"/>
      <dgm:spPr/>
    </dgm:pt>
    <dgm:pt modelId="{F18A2585-D299-4A7C-AC24-43779C53B07F}" type="pres">
      <dgm:prSet presAssocID="{F914B070-3149-4682-8BF7-EBAA3FD55FC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2A2B4340-D627-46F6-B197-C07E21825600}" type="pres">
      <dgm:prSet presAssocID="{F914B070-3149-4682-8BF7-EBAA3FD55FCC}" presName="spaceRect" presStyleCnt="0"/>
      <dgm:spPr/>
    </dgm:pt>
    <dgm:pt modelId="{3C82B14E-79D1-4FE9-B4C2-39A5C9A35B6F}" type="pres">
      <dgm:prSet presAssocID="{F914B070-3149-4682-8BF7-EBAA3FD55FCC}" presName="textRect" presStyleLbl="revTx" presStyleIdx="2" presStyleCnt="4">
        <dgm:presLayoutVars>
          <dgm:chMax val="1"/>
          <dgm:chPref val="1"/>
        </dgm:presLayoutVars>
      </dgm:prSet>
      <dgm:spPr/>
    </dgm:pt>
    <dgm:pt modelId="{50D7F92E-5C57-45F5-ACED-E92F14C1F065}" type="pres">
      <dgm:prSet presAssocID="{CA7C2F70-B0F9-445B-AFBA-163A1FBC93D1}" presName="sibTrans" presStyleCnt="0"/>
      <dgm:spPr/>
    </dgm:pt>
    <dgm:pt modelId="{CFDB0A53-BF93-4131-A941-AAF9C2D1A93F}" type="pres">
      <dgm:prSet presAssocID="{695A9697-D07F-4723-AECB-3CD3C75889E9}" presName="compNode" presStyleCnt="0"/>
      <dgm:spPr/>
    </dgm:pt>
    <dgm:pt modelId="{599FE70D-B29B-4E1B-956F-DE7543DCF0CE}" type="pres">
      <dgm:prSet presAssocID="{695A9697-D07F-4723-AECB-3CD3C75889E9}" presName="iconBgRect" presStyleLbl="bgShp" presStyleIdx="3" presStyleCnt="4"/>
      <dgm:spPr/>
    </dgm:pt>
    <dgm:pt modelId="{45EA6F80-E201-472C-8F12-4D4AF6664B29}" type="pres">
      <dgm:prSet presAssocID="{695A9697-D07F-4723-AECB-3CD3C75889E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inity"/>
        </a:ext>
      </dgm:extLst>
    </dgm:pt>
    <dgm:pt modelId="{5794EBEC-3937-44E2-9898-1F8CD028BE24}" type="pres">
      <dgm:prSet presAssocID="{695A9697-D07F-4723-AECB-3CD3C75889E9}" presName="spaceRect" presStyleCnt="0"/>
      <dgm:spPr/>
    </dgm:pt>
    <dgm:pt modelId="{56984CF4-B251-4DAB-97E0-8807AF119174}" type="pres">
      <dgm:prSet presAssocID="{695A9697-D07F-4723-AECB-3CD3C75889E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5745E29-28AE-487C-A141-B8B23A596D9F}" type="presOf" srcId="{F75E41D4-7F5F-4B6F-8F17-36FEBE39E077}" destId="{156BDE59-AA61-46EA-8E2C-C4D4E917EACF}" srcOrd="0" destOrd="0" presId="urn:microsoft.com/office/officeart/2018/5/layout/IconCircleLabelList"/>
    <dgm:cxn modelId="{E9FC502C-BAC4-42F8-AABF-CEE07FABC43B}" type="presOf" srcId="{667BEF17-3792-489B-9388-035308061D23}" destId="{49E27AAD-F5DC-4242-9291-F4A1D50C2793}" srcOrd="0" destOrd="0" presId="urn:microsoft.com/office/officeart/2018/5/layout/IconCircleLabelList"/>
    <dgm:cxn modelId="{59642764-C4F4-437D-9B56-68E497A225D8}" type="presOf" srcId="{F914B070-3149-4682-8BF7-EBAA3FD55FCC}" destId="{3C82B14E-79D1-4FE9-B4C2-39A5C9A35B6F}" srcOrd="0" destOrd="0" presId="urn:microsoft.com/office/officeart/2018/5/layout/IconCircleLabelList"/>
    <dgm:cxn modelId="{5E23016A-D13A-478E-ADF1-DC008F8E7C7B}" srcId="{667BEF17-3792-489B-9388-035308061D23}" destId="{695A9697-D07F-4723-AECB-3CD3C75889E9}" srcOrd="3" destOrd="0" parTransId="{1E4EE395-DA88-43AF-AED3-59F9D5348531}" sibTransId="{51173B67-62AF-43CD-91EF-FDF3319F8273}"/>
    <dgm:cxn modelId="{6CF92D70-FC3A-4361-A256-764119A13DAA}" srcId="{667BEF17-3792-489B-9388-035308061D23}" destId="{F914B070-3149-4682-8BF7-EBAA3FD55FCC}" srcOrd="2" destOrd="0" parTransId="{CC2907E2-FEF7-4C3E-A063-A780AC781B95}" sibTransId="{CA7C2F70-B0F9-445B-AFBA-163A1FBC93D1}"/>
    <dgm:cxn modelId="{4130949E-419A-4EBF-BD6F-1A6ED904E224}" type="presOf" srcId="{695A9697-D07F-4723-AECB-3CD3C75889E9}" destId="{56984CF4-B251-4DAB-97E0-8807AF119174}" srcOrd="0" destOrd="0" presId="urn:microsoft.com/office/officeart/2018/5/layout/IconCircleLabelList"/>
    <dgm:cxn modelId="{D7C308A7-1D5C-4AF7-A05E-BA93AAE182B4}" srcId="{667BEF17-3792-489B-9388-035308061D23}" destId="{52DBDDE4-803A-48DB-AD85-A466FCE89925}" srcOrd="0" destOrd="0" parTransId="{DD6ADAFD-113D-4D03-A010-6E26A116F285}" sibTransId="{14AAA74A-6D8C-410D-B932-D9D92E368E1D}"/>
    <dgm:cxn modelId="{E68507B2-F8B4-4AEC-AE6E-8816FD062079}" type="presOf" srcId="{52DBDDE4-803A-48DB-AD85-A466FCE89925}" destId="{C6DA81FD-BAD6-488F-BB16-BCD460F16B1D}" srcOrd="0" destOrd="0" presId="urn:microsoft.com/office/officeart/2018/5/layout/IconCircleLabelList"/>
    <dgm:cxn modelId="{3FEF46C2-47DD-4FA4-BE91-D98DF8355A19}" srcId="{667BEF17-3792-489B-9388-035308061D23}" destId="{F75E41D4-7F5F-4B6F-8F17-36FEBE39E077}" srcOrd="1" destOrd="0" parTransId="{59FCF607-0015-4B4F-B710-FEDA0CDB418B}" sibTransId="{3BED62B1-D5A5-4438-A603-E48BB1DF8D91}"/>
    <dgm:cxn modelId="{CC878E0C-4AF8-43F2-B4CC-B913226E8076}" type="presParOf" srcId="{49E27AAD-F5DC-4242-9291-F4A1D50C2793}" destId="{E6FD3865-57D0-4BE1-99C6-B65DEA282A40}" srcOrd="0" destOrd="0" presId="urn:microsoft.com/office/officeart/2018/5/layout/IconCircleLabelList"/>
    <dgm:cxn modelId="{92515715-6A18-4520-B017-8686C015C11F}" type="presParOf" srcId="{E6FD3865-57D0-4BE1-99C6-B65DEA282A40}" destId="{5BC11C0A-1153-451D-9B82-F90EB746A8D4}" srcOrd="0" destOrd="0" presId="urn:microsoft.com/office/officeart/2018/5/layout/IconCircleLabelList"/>
    <dgm:cxn modelId="{C043B303-ABCF-419D-BEE7-EF2F2FA51899}" type="presParOf" srcId="{E6FD3865-57D0-4BE1-99C6-B65DEA282A40}" destId="{D9254A97-A9D9-4F58-8B4A-2EEAB18E68A9}" srcOrd="1" destOrd="0" presId="urn:microsoft.com/office/officeart/2018/5/layout/IconCircleLabelList"/>
    <dgm:cxn modelId="{661A009C-4BBB-4F14-B202-E4D838EC0610}" type="presParOf" srcId="{E6FD3865-57D0-4BE1-99C6-B65DEA282A40}" destId="{CDB22906-6CD6-4323-8693-BB9EAED708F8}" srcOrd="2" destOrd="0" presId="urn:microsoft.com/office/officeart/2018/5/layout/IconCircleLabelList"/>
    <dgm:cxn modelId="{EF6F8D32-266A-49B7-9262-5F0BEB129352}" type="presParOf" srcId="{E6FD3865-57D0-4BE1-99C6-B65DEA282A40}" destId="{C6DA81FD-BAD6-488F-BB16-BCD460F16B1D}" srcOrd="3" destOrd="0" presId="urn:microsoft.com/office/officeart/2018/5/layout/IconCircleLabelList"/>
    <dgm:cxn modelId="{ABAB7604-9ADE-4846-9282-A0554543A390}" type="presParOf" srcId="{49E27AAD-F5DC-4242-9291-F4A1D50C2793}" destId="{A66F39C3-829F-4AFF-8F46-676AB170E052}" srcOrd="1" destOrd="0" presId="urn:microsoft.com/office/officeart/2018/5/layout/IconCircleLabelList"/>
    <dgm:cxn modelId="{F09834BD-1422-493E-8FDA-4E8AC96A663F}" type="presParOf" srcId="{49E27AAD-F5DC-4242-9291-F4A1D50C2793}" destId="{76FAE43E-BAEB-4E7E-9744-725D446808C4}" srcOrd="2" destOrd="0" presId="urn:microsoft.com/office/officeart/2018/5/layout/IconCircleLabelList"/>
    <dgm:cxn modelId="{91277786-C666-4D1A-BFE0-40249446527C}" type="presParOf" srcId="{76FAE43E-BAEB-4E7E-9744-725D446808C4}" destId="{F53C9428-78C6-412C-B489-8401B56326DA}" srcOrd="0" destOrd="0" presId="urn:microsoft.com/office/officeart/2018/5/layout/IconCircleLabelList"/>
    <dgm:cxn modelId="{F7564EA0-E703-49D1-8A12-116E1B60E942}" type="presParOf" srcId="{76FAE43E-BAEB-4E7E-9744-725D446808C4}" destId="{56DA2E6A-5BF6-4417-99CB-833728FF6128}" srcOrd="1" destOrd="0" presId="urn:microsoft.com/office/officeart/2018/5/layout/IconCircleLabelList"/>
    <dgm:cxn modelId="{43F57B99-0E42-4B95-B578-D5E36B079B0E}" type="presParOf" srcId="{76FAE43E-BAEB-4E7E-9744-725D446808C4}" destId="{7EEB12D8-08FB-4DB0-9530-C364E3A7E2C6}" srcOrd="2" destOrd="0" presId="urn:microsoft.com/office/officeart/2018/5/layout/IconCircleLabelList"/>
    <dgm:cxn modelId="{98C179CC-A92B-4614-AB18-379BDAAD63A2}" type="presParOf" srcId="{76FAE43E-BAEB-4E7E-9744-725D446808C4}" destId="{156BDE59-AA61-46EA-8E2C-C4D4E917EACF}" srcOrd="3" destOrd="0" presId="urn:microsoft.com/office/officeart/2018/5/layout/IconCircleLabelList"/>
    <dgm:cxn modelId="{8F0A707B-BFF6-47A2-9B43-B6AFF2E7C4F1}" type="presParOf" srcId="{49E27AAD-F5DC-4242-9291-F4A1D50C2793}" destId="{67FF0748-574E-4B17-A798-D3699CACD93F}" srcOrd="3" destOrd="0" presId="urn:microsoft.com/office/officeart/2018/5/layout/IconCircleLabelList"/>
    <dgm:cxn modelId="{8359B2AF-362F-49AB-B2E1-9AC3E2428AD4}" type="presParOf" srcId="{49E27AAD-F5DC-4242-9291-F4A1D50C2793}" destId="{4B998DF2-2E43-45EE-9B6E-5C69A7AA2CA2}" srcOrd="4" destOrd="0" presId="urn:microsoft.com/office/officeart/2018/5/layout/IconCircleLabelList"/>
    <dgm:cxn modelId="{68D5BBDF-7B09-4C8B-8AAB-487763E42CCF}" type="presParOf" srcId="{4B998DF2-2E43-45EE-9B6E-5C69A7AA2CA2}" destId="{2D562A1B-045D-4494-BEF8-2E8FBDCFC514}" srcOrd="0" destOrd="0" presId="urn:microsoft.com/office/officeart/2018/5/layout/IconCircleLabelList"/>
    <dgm:cxn modelId="{A2216E01-4460-45DD-9EA0-101EDEF33E92}" type="presParOf" srcId="{4B998DF2-2E43-45EE-9B6E-5C69A7AA2CA2}" destId="{F18A2585-D299-4A7C-AC24-43779C53B07F}" srcOrd="1" destOrd="0" presId="urn:microsoft.com/office/officeart/2018/5/layout/IconCircleLabelList"/>
    <dgm:cxn modelId="{25E4C633-AB06-4A83-A76B-866E4E7D6214}" type="presParOf" srcId="{4B998DF2-2E43-45EE-9B6E-5C69A7AA2CA2}" destId="{2A2B4340-D627-46F6-B197-C07E21825600}" srcOrd="2" destOrd="0" presId="urn:microsoft.com/office/officeart/2018/5/layout/IconCircleLabelList"/>
    <dgm:cxn modelId="{B0E22589-CD8B-4130-ABB9-DF1B0BEE5FAB}" type="presParOf" srcId="{4B998DF2-2E43-45EE-9B6E-5C69A7AA2CA2}" destId="{3C82B14E-79D1-4FE9-B4C2-39A5C9A35B6F}" srcOrd="3" destOrd="0" presId="urn:microsoft.com/office/officeart/2018/5/layout/IconCircleLabelList"/>
    <dgm:cxn modelId="{16A3A75C-A0D9-42B5-A9A6-D7659541C704}" type="presParOf" srcId="{49E27AAD-F5DC-4242-9291-F4A1D50C2793}" destId="{50D7F92E-5C57-45F5-ACED-E92F14C1F065}" srcOrd="5" destOrd="0" presId="urn:microsoft.com/office/officeart/2018/5/layout/IconCircleLabelList"/>
    <dgm:cxn modelId="{104A7E63-AB3F-49D3-A485-F29CE1AD3F0B}" type="presParOf" srcId="{49E27AAD-F5DC-4242-9291-F4A1D50C2793}" destId="{CFDB0A53-BF93-4131-A941-AAF9C2D1A93F}" srcOrd="6" destOrd="0" presId="urn:microsoft.com/office/officeart/2018/5/layout/IconCircleLabelList"/>
    <dgm:cxn modelId="{815E39BD-343C-41F9-9A12-2CE0E3F08075}" type="presParOf" srcId="{CFDB0A53-BF93-4131-A941-AAF9C2D1A93F}" destId="{599FE70D-B29B-4E1B-956F-DE7543DCF0CE}" srcOrd="0" destOrd="0" presId="urn:microsoft.com/office/officeart/2018/5/layout/IconCircleLabelList"/>
    <dgm:cxn modelId="{E974E7C4-3F73-4ADA-8AEA-E5E681D7AAC0}" type="presParOf" srcId="{CFDB0A53-BF93-4131-A941-AAF9C2D1A93F}" destId="{45EA6F80-E201-472C-8F12-4D4AF6664B29}" srcOrd="1" destOrd="0" presId="urn:microsoft.com/office/officeart/2018/5/layout/IconCircleLabelList"/>
    <dgm:cxn modelId="{550969F4-8213-4635-9D7E-03D2F0095F7B}" type="presParOf" srcId="{CFDB0A53-BF93-4131-A941-AAF9C2D1A93F}" destId="{5794EBEC-3937-44E2-9898-1F8CD028BE24}" srcOrd="2" destOrd="0" presId="urn:microsoft.com/office/officeart/2018/5/layout/IconCircleLabelList"/>
    <dgm:cxn modelId="{AEB6C268-8BA1-4E53-B1F1-54D87FCC8198}" type="presParOf" srcId="{CFDB0A53-BF93-4131-A941-AAF9C2D1A93F}" destId="{56984CF4-B251-4DAB-97E0-8807AF11917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ABABF-DAC9-4B83-BE3F-170EC2E9D222}">
      <dsp:nvSpPr>
        <dsp:cNvPr id="0" name=""/>
        <dsp:cNvSpPr/>
      </dsp:nvSpPr>
      <dsp:spPr>
        <a:xfrm>
          <a:off x="12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A47DD-51EC-4E31-8686-06A11AAC29E7}">
      <dsp:nvSpPr>
        <dsp:cNvPr id="0" name=""/>
        <dsp:cNvSpPr/>
      </dsp:nvSpPr>
      <dsp:spPr>
        <a:xfrm>
          <a:off x="480082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A. KEY LESSONS FROM THE PANDEMIC</a:t>
          </a:r>
        </a:p>
      </dsp:txBody>
      <dsp:txXfrm>
        <a:off x="560236" y="832323"/>
        <a:ext cx="4149382" cy="2576345"/>
      </dsp:txXfrm>
    </dsp:sp>
    <dsp:sp modelId="{A5E6A459-F5C0-492A-9202-89B51DE69033}">
      <dsp:nvSpPr>
        <dsp:cNvPr id="0" name=""/>
        <dsp:cNvSpPr/>
      </dsp:nvSpPr>
      <dsp:spPr>
        <a:xfrm>
          <a:off x="52686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2DEB4-9E83-47CA-BDCE-FCBB0DED957E}">
      <dsp:nvSpPr>
        <dsp:cNvPr id="0" name=""/>
        <dsp:cNvSpPr/>
      </dsp:nvSpPr>
      <dsp:spPr>
        <a:xfrm>
          <a:off x="5747481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B. FUTURE DIRECTIONS: AN AFRICAN PERSPECTIVE</a:t>
          </a:r>
        </a:p>
      </dsp:txBody>
      <dsp:txXfrm>
        <a:off x="5827635" y="832323"/>
        <a:ext cx="4149382" cy="2576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7A1BF-E00F-43DC-9502-922F523EC147}">
      <dsp:nvSpPr>
        <dsp:cNvPr id="0" name=""/>
        <dsp:cNvSpPr/>
      </dsp:nvSpPr>
      <dsp:spPr>
        <a:xfrm>
          <a:off x="0" y="2125"/>
          <a:ext cx="6582555" cy="10773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C47B54-8773-4ABB-9076-F9F09311DEAD}">
      <dsp:nvSpPr>
        <dsp:cNvPr id="0" name=""/>
        <dsp:cNvSpPr/>
      </dsp:nvSpPr>
      <dsp:spPr>
        <a:xfrm>
          <a:off x="325906" y="244535"/>
          <a:ext cx="592558" cy="5925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BD790-41D0-4BC5-A132-A01CDC02031D}">
      <dsp:nvSpPr>
        <dsp:cNvPr id="0" name=""/>
        <dsp:cNvSpPr/>
      </dsp:nvSpPr>
      <dsp:spPr>
        <a:xfrm>
          <a:off x="1244371" y="2125"/>
          <a:ext cx="5338183" cy="107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023" tIns="114023" rIns="114023" bIns="114023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Neglect of </a:t>
          </a:r>
        </a:p>
      </dsp:txBody>
      <dsp:txXfrm>
        <a:off x="1244371" y="2125"/>
        <a:ext cx="5338183" cy="1077378"/>
      </dsp:txXfrm>
    </dsp:sp>
    <dsp:sp modelId="{C6D363CE-3628-453A-986E-92B1B3F9F344}">
      <dsp:nvSpPr>
        <dsp:cNvPr id="0" name=""/>
        <dsp:cNvSpPr/>
      </dsp:nvSpPr>
      <dsp:spPr>
        <a:xfrm>
          <a:off x="0" y="1348848"/>
          <a:ext cx="6582555" cy="10773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0259D-7986-4B89-9557-B16064B0ABDC}">
      <dsp:nvSpPr>
        <dsp:cNvPr id="0" name=""/>
        <dsp:cNvSpPr/>
      </dsp:nvSpPr>
      <dsp:spPr>
        <a:xfrm>
          <a:off x="325906" y="1591258"/>
          <a:ext cx="592558" cy="5925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FA771-CC99-4F33-BAB9-2C8C7B10BE92}">
      <dsp:nvSpPr>
        <dsp:cNvPr id="0" name=""/>
        <dsp:cNvSpPr/>
      </dsp:nvSpPr>
      <dsp:spPr>
        <a:xfrm>
          <a:off x="1244371" y="1348848"/>
          <a:ext cx="5338183" cy="107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023" tIns="114023" rIns="114023" bIns="114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SOFT SKILLS</a:t>
          </a:r>
        </a:p>
      </dsp:txBody>
      <dsp:txXfrm>
        <a:off x="1244371" y="1348848"/>
        <a:ext cx="5338183" cy="1077378"/>
      </dsp:txXfrm>
    </dsp:sp>
    <dsp:sp modelId="{13938955-F630-4313-AA17-9683E8AF0E11}">
      <dsp:nvSpPr>
        <dsp:cNvPr id="0" name=""/>
        <dsp:cNvSpPr/>
      </dsp:nvSpPr>
      <dsp:spPr>
        <a:xfrm>
          <a:off x="0" y="2695571"/>
          <a:ext cx="6582555" cy="10773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B2EC0-B447-403B-95C8-F0791C369255}">
      <dsp:nvSpPr>
        <dsp:cNvPr id="0" name=""/>
        <dsp:cNvSpPr/>
      </dsp:nvSpPr>
      <dsp:spPr>
        <a:xfrm>
          <a:off x="325906" y="2937981"/>
          <a:ext cx="592558" cy="5925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399B3-CD6F-42C7-8899-6BB49FD2DD2F}">
      <dsp:nvSpPr>
        <dsp:cNvPr id="0" name=""/>
        <dsp:cNvSpPr/>
      </dsp:nvSpPr>
      <dsp:spPr>
        <a:xfrm>
          <a:off x="1244371" y="2695571"/>
          <a:ext cx="5338183" cy="107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023" tIns="114023" rIns="114023" bIns="114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And</a:t>
          </a:r>
        </a:p>
      </dsp:txBody>
      <dsp:txXfrm>
        <a:off x="1244371" y="2695571"/>
        <a:ext cx="5338183" cy="1077378"/>
      </dsp:txXfrm>
    </dsp:sp>
    <dsp:sp modelId="{AFCE6E52-7D6A-48A6-B7EA-C4227E3CFB1F}">
      <dsp:nvSpPr>
        <dsp:cNvPr id="0" name=""/>
        <dsp:cNvSpPr/>
      </dsp:nvSpPr>
      <dsp:spPr>
        <a:xfrm>
          <a:off x="0" y="4042294"/>
          <a:ext cx="6582555" cy="10773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8C44D-71F0-4DBC-BCAD-E931537453A5}">
      <dsp:nvSpPr>
        <dsp:cNvPr id="0" name=""/>
        <dsp:cNvSpPr/>
      </dsp:nvSpPr>
      <dsp:spPr>
        <a:xfrm>
          <a:off x="325906" y="4284704"/>
          <a:ext cx="592558" cy="59255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000B2-BEEE-4342-A853-74694128B398}">
      <dsp:nvSpPr>
        <dsp:cNvPr id="0" name=""/>
        <dsp:cNvSpPr/>
      </dsp:nvSpPr>
      <dsp:spPr>
        <a:xfrm>
          <a:off x="1244371" y="4042294"/>
          <a:ext cx="5338183" cy="107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023" tIns="114023" rIns="114023" bIns="114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IMPLICIT CURRICULAR ENGAGEMENTS</a:t>
          </a:r>
        </a:p>
      </dsp:txBody>
      <dsp:txXfrm>
        <a:off x="1244371" y="4042294"/>
        <a:ext cx="5338183" cy="1077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1A859-0A67-4E67-97A6-8591413FB9FF}">
      <dsp:nvSpPr>
        <dsp:cNvPr id="0" name=""/>
        <dsp:cNvSpPr/>
      </dsp:nvSpPr>
      <dsp:spPr>
        <a:xfrm>
          <a:off x="3504545" y="246095"/>
          <a:ext cx="3180307" cy="3180307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TEACHING</a:t>
          </a:r>
          <a:endParaRPr lang="en-NG" sz="2000" kern="1200" dirty="0"/>
        </a:p>
      </dsp:txBody>
      <dsp:txXfrm>
        <a:off x="5180643" y="920017"/>
        <a:ext cx="1135824" cy="946520"/>
      </dsp:txXfrm>
    </dsp:sp>
    <dsp:sp modelId="{D4ECFF7F-3E36-4FFD-817D-70C5270CB04C}">
      <dsp:nvSpPr>
        <dsp:cNvPr id="0" name=""/>
        <dsp:cNvSpPr/>
      </dsp:nvSpPr>
      <dsp:spPr>
        <a:xfrm>
          <a:off x="3439046" y="359677"/>
          <a:ext cx="3180307" cy="3180307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RESPONSIVE SOCIAL ENGAGEMENT</a:t>
          </a:r>
          <a:endParaRPr lang="en-NG" sz="2000" kern="1200" dirty="0"/>
        </a:p>
      </dsp:txBody>
      <dsp:txXfrm>
        <a:off x="4196262" y="2423091"/>
        <a:ext cx="1703736" cy="832937"/>
      </dsp:txXfrm>
    </dsp:sp>
    <dsp:sp modelId="{C0E802A9-2C1F-4C59-9FBB-56E7E6ED59EC}">
      <dsp:nvSpPr>
        <dsp:cNvPr id="0" name=""/>
        <dsp:cNvSpPr/>
      </dsp:nvSpPr>
      <dsp:spPr>
        <a:xfrm>
          <a:off x="3373547" y="246095"/>
          <a:ext cx="3180307" cy="3180307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RESEARCH</a:t>
          </a:r>
          <a:endParaRPr lang="en-NG" sz="2000" kern="1200" dirty="0"/>
        </a:p>
      </dsp:txBody>
      <dsp:txXfrm>
        <a:off x="3741932" y="920017"/>
        <a:ext cx="1135824" cy="946520"/>
      </dsp:txXfrm>
    </dsp:sp>
    <dsp:sp modelId="{9095031E-4FAB-4418-A8E8-97304A416CA2}">
      <dsp:nvSpPr>
        <dsp:cNvPr id="0" name=""/>
        <dsp:cNvSpPr/>
      </dsp:nvSpPr>
      <dsp:spPr>
        <a:xfrm>
          <a:off x="3307931" y="49219"/>
          <a:ext cx="3574059" cy="357405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1BEE2-B604-4472-BC7D-CCC31277DB82}">
      <dsp:nvSpPr>
        <dsp:cNvPr id="0" name=""/>
        <dsp:cNvSpPr/>
      </dsp:nvSpPr>
      <dsp:spPr>
        <a:xfrm>
          <a:off x="3242170" y="162600"/>
          <a:ext cx="3574059" cy="357405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2FA18-8E4E-42A2-8F7D-13C95F48B4D9}">
      <dsp:nvSpPr>
        <dsp:cNvPr id="0" name=""/>
        <dsp:cNvSpPr/>
      </dsp:nvSpPr>
      <dsp:spPr>
        <a:xfrm>
          <a:off x="3176408" y="49219"/>
          <a:ext cx="3574059" cy="357405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11C0A-1153-451D-9B82-F90EB746A8D4}">
      <dsp:nvSpPr>
        <dsp:cNvPr id="0" name=""/>
        <dsp:cNvSpPr/>
      </dsp:nvSpPr>
      <dsp:spPr>
        <a:xfrm>
          <a:off x="774129" y="709809"/>
          <a:ext cx="1255425" cy="125542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54A97-A9D9-4F58-8B4A-2EEAB18E68A9}">
      <dsp:nvSpPr>
        <dsp:cNvPr id="0" name=""/>
        <dsp:cNvSpPr/>
      </dsp:nvSpPr>
      <dsp:spPr>
        <a:xfrm>
          <a:off x="1041679" y="977359"/>
          <a:ext cx="720326" cy="720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A81FD-BAD6-488F-BB16-BCD460F16B1D}">
      <dsp:nvSpPr>
        <dsp:cNvPr id="0" name=""/>
        <dsp:cNvSpPr/>
      </dsp:nvSpPr>
      <dsp:spPr>
        <a:xfrm>
          <a:off x="372805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b="1" kern="1200"/>
            <a:t>Mutual Occupation of</a:t>
          </a:r>
          <a:endParaRPr lang="en-US" sz="1900" kern="1200"/>
        </a:p>
      </dsp:txBody>
      <dsp:txXfrm>
        <a:off x="372805" y="2356270"/>
        <a:ext cx="2058075" cy="720000"/>
      </dsp:txXfrm>
    </dsp:sp>
    <dsp:sp modelId="{F53C9428-78C6-412C-B489-8401B56326DA}">
      <dsp:nvSpPr>
        <dsp:cNvPr id="0" name=""/>
        <dsp:cNvSpPr/>
      </dsp:nvSpPr>
      <dsp:spPr>
        <a:xfrm>
          <a:off x="3192368" y="709809"/>
          <a:ext cx="1255425" cy="125542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A2E6A-5BF6-4417-99CB-833728FF6128}">
      <dsp:nvSpPr>
        <dsp:cNvPr id="0" name=""/>
        <dsp:cNvSpPr/>
      </dsp:nvSpPr>
      <dsp:spPr>
        <a:xfrm>
          <a:off x="3459917" y="977359"/>
          <a:ext cx="720326" cy="720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BDE59-AA61-46EA-8E2C-C4D4E917EACF}">
      <dsp:nvSpPr>
        <dsp:cNvPr id="0" name=""/>
        <dsp:cNvSpPr/>
      </dsp:nvSpPr>
      <dsp:spPr>
        <a:xfrm>
          <a:off x="2791043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b="1" kern="1200"/>
            <a:t>and Mutually Fitting into</a:t>
          </a:r>
          <a:endParaRPr lang="en-US" sz="1900" kern="1200"/>
        </a:p>
      </dsp:txBody>
      <dsp:txXfrm>
        <a:off x="2791043" y="2356270"/>
        <a:ext cx="2058075" cy="720000"/>
      </dsp:txXfrm>
    </dsp:sp>
    <dsp:sp modelId="{2D562A1B-045D-4494-BEF8-2E8FBDCFC514}">
      <dsp:nvSpPr>
        <dsp:cNvPr id="0" name=""/>
        <dsp:cNvSpPr/>
      </dsp:nvSpPr>
      <dsp:spPr>
        <a:xfrm>
          <a:off x="5610606" y="709809"/>
          <a:ext cx="1255425" cy="125542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A2585-D299-4A7C-AC24-43779C53B07F}">
      <dsp:nvSpPr>
        <dsp:cNvPr id="0" name=""/>
        <dsp:cNvSpPr/>
      </dsp:nvSpPr>
      <dsp:spPr>
        <a:xfrm>
          <a:off x="5878155" y="977359"/>
          <a:ext cx="720326" cy="720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2B14E-79D1-4FE9-B4C2-39A5C9A35B6F}">
      <dsp:nvSpPr>
        <dsp:cNvPr id="0" name=""/>
        <dsp:cNvSpPr/>
      </dsp:nvSpPr>
      <dsp:spPr>
        <a:xfrm>
          <a:off x="5209281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b="1" kern="1200"/>
            <a:t>a Shared and Common</a:t>
          </a:r>
          <a:endParaRPr lang="en-US" sz="1900" kern="1200"/>
        </a:p>
      </dsp:txBody>
      <dsp:txXfrm>
        <a:off x="5209281" y="2356270"/>
        <a:ext cx="2058075" cy="720000"/>
      </dsp:txXfrm>
    </dsp:sp>
    <dsp:sp modelId="{599FE70D-B29B-4E1B-956F-DE7543DCF0CE}">
      <dsp:nvSpPr>
        <dsp:cNvPr id="0" name=""/>
        <dsp:cNvSpPr/>
      </dsp:nvSpPr>
      <dsp:spPr>
        <a:xfrm>
          <a:off x="8028844" y="709809"/>
          <a:ext cx="1255425" cy="125542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A6F80-E201-472C-8F12-4D4AF6664B29}">
      <dsp:nvSpPr>
        <dsp:cNvPr id="0" name=""/>
        <dsp:cNvSpPr/>
      </dsp:nvSpPr>
      <dsp:spPr>
        <a:xfrm>
          <a:off x="8296394" y="977359"/>
          <a:ext cx="720326" cy="720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84CF4-B251-4DAB-97E0-8807AF119174}">
      <dsp:nvSpPr>
        <dsp:cNvPr id="0" name=""/>
        <dsp:cNvSpPr/>
      </dsp:nvSpPr>
      <dsp:spPr>
        <a:xfrm>
          <a:off x="7627519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b="1" kern="1200"/>
            <a:t>Universe of Learning</a:t>
          </a:r>
          <a:endParaRPr lang="en-US" sz="1900" kern="1200"/>
        </a:p>
      </dsp:txBody>
      <dsp:txXfrm>
        <a:off x="7627519" y="2356270"/>
        <a:ext cx="205807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FE048-BFB2-4888-B387-EB6E137B6C96}" type="datetimeFigureOut">
              <a:rPr lang="en-NG" smtClean="0"/>
              <a:t>27/06/2020</a:t>
            </a:fld>
            <a:endParaRPr lang="en-N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AC1BA-8FD9-456E-ADAD-51AC6C4CD47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99475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E0F8-0A01-4B3A-828A-C7EA68B716E1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8934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0385-F06E-4EA8-B3D7-11B42D6E2214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9293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3AA-3701-4C95-A0BD-72F4AC8C44BC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0957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FA88-6F3C-4E62-842D-46102893B962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5512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A21-0DA6-49A8-B260-ED9B5AD6F9A3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3583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34CE4-874B-4C1D-BF27-880168A581BE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1967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2B68-FA38-4732-8086-844443BE5338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8564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52B-2D92-4D50-B60A-E309CEE43D07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9850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E0C0-8AB5-4C43-8384-35A7A1BEA2B9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3688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7AE8A8CA-1099-4ADD-9178-DFC23FF074FE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4016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43D0B-D22B-4A89-9C90-E0BFA7840C95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3602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8D57E37B-CC3C-4642-A6C9-E10E385F54C6}" type="datetime1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8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839BF-7F40-4F7C-8264-513B81DE4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US" sz="3600" dirty="0"/>
              <a:t>ANIE-IEASA WEBINAR</a:t>
            </a:r>
            <a:br>
              <a:rPr lang="en-US" sz="4400" dirty="0"/>
            </a:br>
            <a:r>
              <a:rPr lang="en-US" sz="4400" dirty="0"/>
              <a:t>(</a:t>
            </a:r>
            <a:r>
              <a:rPr lang="en-US" sz="3200" dirty="0"/>
              <a:t>Implications of COVID-19 on Higher Education and Internationalisation in Africa): 02 July 2020</a:t>
            </a:r>
            <a:endParaRPr lang="en-NG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62E83-4F1E-49A8-A1F0-AB80F3722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8"/>
            <a:ext cx="6269347" cy="143263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IMPACT OF CODIV-19 ON HIGHER EDUCATION IN AFRICA and FUTURE SCENARIOS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PAI OBANYA</a:t>
            </a:r>
            <a:endParaRPr lang="en-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4D97F5-CDF9-4585-94E7-9998CF5743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55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03050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C30ED-EDFC-4B90-B934-A2BCAB71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B: FACING THE FUTURE</a:t>
            </a:r>
            <a:endParaRPr lang="en-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3080B-18D1-4E23-A154-E6CEA289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3ECAEC63-6E91-44A7-86C9-F95CD417FA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2108200"/>
            <a:ext cx="6645275" cy="376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45934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4C869C3B-5565-4AAC-86A8-9EB0AB1C6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926D59-713A-4BAE-8DA5-72E0E765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23" y="3807725"/>
            <a:ext cx="10909073" cy="144706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ONE</a:t>
            </a:r>
            <a:b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ADDRESSING THE TRANSFORMATIONS NEEDS OF AFRICAN UNIVERSITIES</a:t>
            </a:r>
          </a:p>
        </p:txBody>
      </p:sp>
      <p:pic>
        <p:nvPicPr>
          <p:cNvPr id="2050" name="Picture 2" descr="African universities, African scholarship, African liberation ...">
            <a:extLst>
              <a:ext uri="{FF2B5EF4-FFF2-40B4-BE49-F238E27FC236}">
                <a16:creationId xmlns:a16="http://schemas.microsoft.com/office/drawing/2014/main" id="{FB7D024B-B15B-48AB-AAFE-A5B63F2B66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3436" y="771100"/>
            <a:ext cx="4412464" cy="275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41136EC-EC34-4D08-B5AB-8CE5870B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600" y="5415653"/>
            <a:ext cx="86868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64CBAAB-7956-4763-9F69-A3FDBF1AC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18D13A-7410-4935-822A-10F75A360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z="1050" smtClean="0"/>
              <a:pPr>
                <a:spcAft>
                  <a:spcPts val="600"/>
                </a:spcAft>
              </a:pPr>
              <a:t>11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30547819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835D3F-83AB-4819-AA5A-667BA73C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SIX MAJOR DIRECTIONS</a:t>
            </a:r>
            <a:endParaRPr lang="en-NG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38F01-053A-4E8A-9804-5C86ED73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6437367" cy="37608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1</a:t>
            </a:r>
            <a:r>
              <a:rPr lang="en-US" dirty="0"/>
              <a:t>. Connecting with the SOCIAL LABORATORY</a:t>
            </a:r>
          </a:p>
          <a:p>
            <a:pPr>
              <a:lnSpc>
                <a:spcPct val="90000"/>
              </a:lnSpc>
            </a:pPr>
            <a:r>
              <a:rPr lang="en-US" dirty="0"/>
              <a:t>2. Greater attention to the RAF research model</a:t>
            </a:r>
          </a:p>
          <a:p>
            <a:pPr>
              <a:lnSpc>
                <a:spcPct val="90000"/>
              </a:lnSpc>
            </a:pPr>
            <a:r>
              <a:rPr lang="en-US" dirty="0"/>
              <a:t>3. Greater recognition of RESPONSIVE SOCIAL ENGAGEMENT for academic advancement </a:t>
            </a:r>
          </a:p>
          <a:p>
            <a:pPr>
              <a:lnSpc>
                <a:spcPct val="90000"/>
              </a:lnSpc>
            </a:pPr>
            <a:r>
              <a:rPr lang="en-US" dirty="0"/>
              <a:t>4. Transforming the lecture from a FACE TO FACE activity to a MIND TO MIND ENGAGGEMENT</a:t>
            </a:r>
          </a:p>
          <a:p>
            <a:pPr>
              <a:lnSpc>
                <a:spcPct val="90000"/>
              </a:lnSpc>
            </a:pPr>
            <a:r>
              <a:rPr lang="en-US" dirty="0"/>
              <a:t>5. E-LEARNING PEDAGOGY as an integral part of career-long pedagogy training for academics </a:t>
            </a:r>
          </a:p>
          <a:p>
            <a:pPr>
              <a:lnSpc>
                <a:spcPct val="90000"/>
              </a:lnSpc>
            </a:pPr>
            <a:r>
              <a:rPr lang="en-US" dirty="0"/>
              <a:t>6. Breaking the EQUITY DIVIDE in higher education 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  </a:t>
            </a:r>
          </a:p>
          <a:p>
            <a:pPr>
              <a:lnSpc>
                <a:spcPct val="90000"/>
              </a:lnSpc>
            </a:pPr>
            <a:endParaRPr lang="en-US" sz="1700" dirty="0"/>
          </a:p>
          <a:p>
            <a:pPr>
              <a:lnSpc>
                <a:spcPct val="90000"/>
              </a:lnSpc>
            </a:pPr>
            <a:endParaRPr lang="en-US" sz="1700" dirty="0"/>
          </a:p>
          <a:p>
            <a:pPr>
              <a:lnSpc>
                <a:spcPct val="90000"/>
              </a:lnSpc>
            </a:pPr>
            <a:endParaRPr lang="en-US" sz="1700" dirty="0"/>
          </a:p>
          <a:p>
            <a:pPr>
              <a:lnSpc>
                <a:spcPct val="90000"/>
              </a:lnSpc>
            </a:pPr>
            <a:endParaRPr lang="en-NG" sz="1700" dirty="0"/>
          </a:p>
        </p:txBody>
      </p:sp>
      <p:pic>
        <p:nvPicPr>
          <p:cNvPr id="7" name="Graphic 6" descr="Social Network">
            <a:extLst>
              <a:ext uri="{FF2B5EF4-FFF2-40B4-BE49-F238E27FC236}">
                <a16:creationId xmlns:a16="http://schemas.microsoft.com/office/drawing/2014/main" id="{6CB98B68-F337-42B5-B899-47F5830C3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9006" y="2416624"/>
            <a:ext cx="3144043" cy="3144043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CB06839E-D8C3-4A74-BA2B-3B97E7B2C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DB236-FE37-4E6A-8C23-F3A55B43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3529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8638A98B-4B4B-4607-B11F-7DCA0D7CC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Image result for images of internationalization">
            <a:extLst>
              <a:ext uri="{FF2B5EF4-FFF2-40B4-BE49-F238E27FC236}">
                <a16:creationId xmlns:a16="http://schemas.microsoft.com/office/drawing/2014/main" id="{53667E9A-C3D1-4E96-B425-37F74F173D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" r="4247" b="-2"/>
          <a:stretch/>
        </p:blipFill>
        <p:spPr bwMode="auto">
          <a:xfrm>
            <a:off x="633999" y="640080"/>
            <a:ext cx="6275667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8E3B9B0E-204E-4BFD-B58A-E71D9CDC3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43665" y="0"/>
            <a:ext cx="465455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7F0627-4B4F-4D69-8EEB-5093DE92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8861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TWO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PURSUIT OF INTERNATIONALISATION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3F94007-F0C4-467F-8ED4-3E4844BFD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87092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E5A97-43BA-4482-B97F-FA5C8609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574" y="6459785"/>
            <a:ext cx="7255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z="1050" smtClean="0"/>
              <a:pPr>
                <a:spcAft>
                  <a:spcPts val="600"/>
                </a:spcAft>
              </a:pPr>
              <a:t>13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35176930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28AFAE-E4F2-44D7-A91D-2E892F06F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(a): GUIDING PRINCIPLES</a:t>
            </a:r>
            <a:endParaRPr lang="en-NG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B7D0A-D09F-429D-B072-FE7E67F3F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sz="2800" dirty="0"/>
              <a:t>CODIV-19 has shown that the real world knows no physical/socio-economic/racial/technological boundaries</a:t>
            </a:r>
          </a:p>
          <a:p>
            <a:r>
              <a:rPr lang="en-US" sz="2800" dirty="0"/>
              <a:t>2. KNOWLEDGE is for adding value to human life-wherever/in whatever condition</a:t>
            </a:r>
          </a:p>
          <a:p>
            <a:r>
              <a:rPr lang="en-US" sz="2800" dirty="0"/>
              <a:t>3.To be profitable, internationalisation must promote GENUINE PATRNERSHIP</a:t>
            </a:r>
            <a:endParaRPr lang="en-NG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4F338-4919-4F1E-9928-AEB048EF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0826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078C1-9FC2-40E4-9A48-BFDD4213B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(b): CONCRETE ACTION</a:t>
            </a:r>
            <a:endParaRPr lang="en-NG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2017E-544A-402B-A1C3-3891B7E2D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r>
              <a:rPr lang="en-US" dirty="0"/>
              <a:t>1. Placing African Universities (and African nations) IN –LINE so that they can effectively come ON-LINE</a:t>
            </a:r>
          </a:p>
          <a:p>
            <a:r>
              <a:rPr lang="en-US" dirty="0"/>
              <a:t>2. Strengthened partnerships with the private sector for sustainable HUMANWARE development</a:t>
            </a:r>
          </a:p>
          <a:p>
            <a:r>
              <a:rPr lang="en-US" dirty="0"/>
              <a:t>3. IN-COUNTRY and CROSS-COUNTRY fortification as starting point for African universities</a:t>
            </a:r>
          </a:p>
          <a:p>
            <a:r>
              <a:rPr lang="en-US" dirty="0"/>
              <a:t>4, ACADEMICE  EXCELLENCE AS INTERNATIONAL CURRENCY: pursing our mission devoid of fear and interference</a:t>
            </a:r>
          </a:p>
          <a:p>
            <a:r>
              <a:rPr lang="en-US" dirty="0"/>
              <a:t>5. GLOCALISATION</a:t>
            </a:r>
            <a:endParaRPr lang="en-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DD7E9-7BD9-418C-9C5D-AA571337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1625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72EB88-E7F8-47AE-8CA0-D61A83EE0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4900"/>
              <a:t>CONCLUDING with my model of INTERNATIONALISATION</a:t>
            </a:r>
            <a:endParaRPr lang="en-NG" sz="490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BB4BA2D-05B1-4871-83E8-BC72877B9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56893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7B5229-7654-4EE9-B5B0-5354A254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606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B085-BD50-4EB8-A09D-47E4A779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EVERYONE CONTRIBUTING AND EVERYONE BENEFITING</a:t>
            </a:r>
            <a:endParaRPr lang="en-NG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8428C-C5A2-4A14-80AA-41D4BC3A1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A00BED-EEB8-40A8-805E-EB16A04480F3}"/>
              </a:ext>
            </a:extLst>
          </p:cNvPr>
          <p:cNvSpPr/>
          <p:nvPr/>
        </p:nvSpPr>
        <p:spPr>
          <a:xfrm>
            <a:off x="5034472" y="1941342"/>
            <a:ext cx="1266095" cy="75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AFRICA</a:t>
            </a:r>
            <a:endParaRPr lang="en-NG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3F05D6-204A-400E-93A6-E64505CCEBAB}"/>
              </a:ext>
            </a:extLst>
          </p:cNvPr>
          <p:cNvSpPr/>
          <p:nvPr/>
        </p:nvSpPr>
        <p:spPr>
          <a:xfrm flipH="1">
            <a:off x="2584935" y="2321169"/>
            <a:ext cx="1183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MIDDLE EAST</a:t>
            </a:r>
            <a:endParaRPr lang="en-NG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7CA47C-8327-486A-AAB2-7E7411E21357}"/>
              </a:ext>
            </a:extLst>
          </p:cNvPr>
          <p:cNvSpPr/>
          <p:nvPr/>
        </p:nvSpPr>
        <p:spPr>
          <a:xfrm>
            <a:off x="7484009" y="2321168"/>
            <a:ext cx="1266095" cy="1107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EUROPE</a:t>
            </a:r>
            <a:endParaRPr lang="en-NG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E3C415-45DD-4305-8C57-D178D85CF975}"/>
              </a:ext>
            </a:extLst>
          </p:cNvPr>
          <p:cNvSpPr/>
          <p:nvPr/>
        </p:nvSpPr>
        <p:spPr>
          <a:xfrm>
            <a:off x="2290107" y="4033913"/>
            <a:ext cx="1390942" cy="1002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ASIA/PACIFIC</a:t>
            </a:r>
            <a:endParaRPr lang="en-NG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AF8DCCE-1CD3-44D8-B4D7-2A8FA7429352}"/>
              </a:ext>
            </a:extLst>
          </p:cNvPr>
          <p:cNvSpPr/>
          <p:nvPr/>
        </p:nvSpPr>
        <p:spPr>
          <a:xfrm>
            <a:off x="4614204" y="4948313"/>
            <a:ext cx="1280160" cy="1002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NORTH AMERICA</a:t>
            </a:r>
            <a:endParaRPr lang="en-NG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DCB644C-E0B0-4FE1-A469-C8328985C46F}"/>
              </a:ext>
            </a:extLst>
          </p:cNvPr>
          <p:cNvSpPr/>
          <p:nvPr/>
        </p:nvSpPr>
        <p:spPr>
          <a:xfrm>
            <a:off x="7086308" y="4188656"/>
            <a:ext cx="1408820" cy="1508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LATIN AMERICA &amp; CARRIBEAN</a:t>
            </a:r>
            <a:endParaRPr lang="en-NG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12B8B52-4A22-4656-B5C6-FAD627D85306}"/>
              </a:ext>
            </a:extLst>
          </p:cNvPr>
          <p:cNvSpPr/>
          <p:nvPr/>
        </p:nvSpPr>
        <p:spPr>
          <a:xfrm>
            <a:off x="4678096" y="3235568"/>
            <a:ext cx="1778964" cy="953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GLOBAL POOL</a:t>
            </a:r>
            <a:endParaRPr lang="en-NG" dirty="0"/>
          </a:p>
        </p:txBody>
      </p:sp>
      <p:sp>
        <p:nvSpPr>
          <p:cNvPr id="35" name="Arrow: Up-Down 34">
            <a:extLst>
              <a:ext uri="{FF2B5EF4-FFF2-40B4-BE49-F238E27FC236}">
                <a16:creationId xmlns:a16="http://schemas.microsoft.com/office/drawing/2014/main" id="{742E4BDC-13F9-438C-B058-1A2D29E5042F}"/>
              </a:ext>
            </a:extLst>
          </p:cNvPr>
          <p:cNvSpPr/>
          <p:nvPr/>
        </p:nvSpPr>
        <p:spPr>
          <a:xfrm flipH="1">
            <a:off x="3055623" y="3235569"/>
            <a:ext cx="348755" cy="7983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37" name="Arrow: Left-Right 36">
            <a:extLst>
              <a:ext uri="{FF2B5EF4-FFF2-40B4-BE49-F238E27FC236}">
                <a16:creationId xmlns:a16="http://schemas.microsoft.com/office/drawing/2014/main" id="{61BE047C-6142-4206-902E-E8C6AE2D76FC}"/>
              </a:ext>
            </a:extLst>
          </p:cNvPr>
          <p:cNvSpPr/>
          <p:nvPr/>
        </p:nvSpPr>
        <p:spPr>
          <a:xfrm>
            <a:off x="3681049" y="4895528"/>
            <a:ext cx="997047" cy="3939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38" name="Arrow: Left-Right 37">
            <a:extLst>
              <a:ext uri="{FF2B5EF4-FFF2-40B4-BE49-F238E27FC236}">
                <a16:creationId xmlns:a16="http://schemas.microsoft.com/office/drawing/2014/main" id="{82765F78-C3E3-475F-8213-C808A40D6405}"/>
              </a:ext>
            </a:extLst>
          </p:cNvPr>
          <p:cNvSpPr/>
          <p:nvPr/>
        </p:nvSpPr>
        <p:spPr>
          <a:xfrm>
            <a:off x="5870040" y="5015109"/>
            <a:ext cx="1390942" cy="415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40" name="Arrow: Up-Down 39">
            <a:extLst>
              <a:ext uri="{FF2B5EF4-FFF2-40B4-BE49-F238E27FC236}">
                <a16:creationId xmlns:a16="http://schemas.microsoft.com/office/drawing/2014/main" id="{4CE2CB83-6DB0-4D39-AAD3-8086A0BE19C4}"/>
              </a:ext>
            </a:extLst>
          </p:cNvPr>
          <p:cNvSpPr/>
          <p:nvPr/>
        </p:nvSpPr>
        <p:spPr>
          <a:xfrm>
            <a:off x="7769762" y="3428999"/>
            <a:ext cx="466263" cy="103045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41" name="Arrow: Left-Right 40">
            <a:extLst>
              <a:ext uri="{FF2B5EF4-FFF2-40B4-BE49-F238E27FC236}">
                <a16:creationId xmlns:a16="http://schemas.microsoft.com/office/drawing/2014/main" id="{AA95FDA6-DB4A-4CDB-813A-F223FC4C3B05}"/>
              </a:ext>
            </a:extLst>
          </p:cNvPr>
          <p:cNvSpPr/>
          <p:nvPr/>
        </p:nvSpPr>
        <p:spPr>
          <a:xfrm flipV="1">
            <a:off x="6217914" y="2321166"/>
            <a:ext cx="1266095" cy="3798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43" name="Arrow: Left-Right 42">
            <a:extLst>
              <a:ext uri="{FF2B5EF4-FFF2-40B4-BE49-F238E27FC236}">
                <a16:creationId xmlns:a16="http://schemas.microsoft.com/office/drawing/2014/main" id="{EB0DE74A-6693-45FD-BF1F-7511E6BE0DD6}"/>
              </a:ext>
            </a:extLst>
          </p:cNvPr>
          <p:cNvSpPr/>
          <p:nvPr/>
        </p:nvSpPr>
        <p:spPr>
          <a:xfrm>
            <a:off x="3681049" y="2321168"/>
            <a:ext cx="1353423" cy="3798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46" name="Arrow: Left-Right 45">
            <a:extLst>
              <a:ext uri="{FF2B5EF4-FFF2-40B4-BE49-F238E27FC236}">
                <a16:creationId xmlns:a16="http://schemas.microsoft.com/office/drawing/2014/main" id="{E216B00A-D1F3-4B9B-B106-CC888A6B2131}"/>
              </a:ext>
            </a:extLst>
          </p:cNvPr>
          <p:cNvSpPr/>
          <p:nvPr/>
        </p:nvSpPr>
        <p:spPr>
          <a:xfrm>
            <a:off x="5359212" y="2700994"/>
            <a:ext cx="345832" cy="6259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47" name="Arrow: Up-Down 46">
            <a:extLst>
              <a:ext uri="{FF2B5EF4-FFF2-40B4-BE49-F238E27FC236}">
                <a16:creationId xmlns:a16="http://schemas.microsoft.com/office/drawing/2014/main" id="{94F22455-0F4B-41AC-AE29-FDA0247A4608}"/>
              </a:ext>
            </a:extLst>
          </p:cNvPr>
          <p:cNvSpPr/>
          <p:nvPr/>
        </p:nvSpPr>
        <p:spPr>
          <a:xfrm>
            <a:off x="6029784" y="3151188"/>
            <a:ext cx="1610718" cy="2778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49" name="Arrow: Up-Down 48">
            <a:extLst>
              <a:ext uri="{FF2B5EF4-FFF2-40B4-BE49-F238E27FC236}">
                <a16:creationId xmlns:a16="http://schemas.microsoft.com/office/drawing/2014/main" id="{3E65AB1A-57F0-4010-9FC5-2E613F2A6D78}"/>
              </a:ext>
            </a:extLst>
          </p:cNvPr>
          <p:cNvSpPr/>
          <p:nvPr/>
        </p:nvSpPr>
        <p:spPr>
          <a:xfrm>
            <a:off x="3533641" y="3151188"/>
            <a:ext cx="1586424" cy="2778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51" name="Arrow: Up-Down 50">
            <a:extLst>
              <a:ext uri="{FF2B5EF4-FFF2-40B4-BE49-F238E27FC236}">
                <a16:creationId xmlns:a16="http://schemas.microsoft.com/office/drawing/2014/main" id="{8C9AD710-040F-4934-A440-D9083E7F0EB5}"/>
              </a:ext>
            </a:extLst>
          </p:cNvPr>
          <p:cNvSpPr/>
          <p:nvPr/>
        </p:nvSpPr>
        <p:spPr>
          <a:xfrm>
            <a:off x="3651147" y="3861557"/>
            <a:ext cx="1708065" cy="3271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53" name="Arrow: Left-Right 52">
            <a:extLst>
              <a:ext uri="{FF2B5EF4-FFF2-40B4-BE49-F238E27FC236}">
                <a16:creationId xmlns:a16="http://schemas.microsoft.com/office/drawing/2014/main" id="{478ADCA0-473B-40BB-9642-343D9E68ABBE}"/>
              </a:ext>
            </a:extLst>
          </p:cNvPr>
          <p:cNvSpPr/>
          <p:nvPr/>
        </p:nvSpPr>
        <p:spPr>
          <a:xfrm>
            <a:off x="5247249" y="4164044"/>
            <a:ext cx="358730" cy="78426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54" name="Arrow: Up-Down 53">
            <a:extLst>
              <a:ext uri="{FF2B5EF4-FFF2-40B4-BE49-F238E27FC236}">
                <a16:creationId xmlns:a16="http://schemas.microsoft.com/office/drawing/2014/main" id="{78900D44-769C-4D3B-97ED-877D61B2F32B}"/>
              </a:ext>
            </a:extLst>
          </p:cNvPr>
          <p:cNvSpPr/>
          <p:nvPr/>
        </p:nvSpPr>
        <p:spPr>
          <a:xfrm>
            <a:off x="5830468" y="3979910"/>
            <a:ext cx="1536312" cy="4150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101915315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BC01A-3159-42DB-B80D-9119CFC0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14" y="640080"/>
            <a:ext cx="3659246" cy="28503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ASANTENI SANA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hank you. Written on a heart-shaped sign stock photo">
            <a:extLst>
              <a:ext uri="{FF2B5EF4-FFF2-40B4-BE49-F238E27FC236}">
                <a16:creationId xmlns:a16="http://schemas.microsoft.com/office/drawing/2014/main" id="{8B0AABB6-F859-462F-A19C-5D6807F67C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01" b="1"/>
          <a:stretch/>
        </p:blipFill>
        <p:spPr bwMode="auto">
          <a:xfrm>
            <a:off x="4635095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73EBC-4187-482D-9A27-CC895ADCF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22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471104-2153-4DE7-BFB0-6330C7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A DISCUSSION IN TWO PARTS</a:t>
            </a:r>
            <a:endParaRPr lang="en-NG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6E2EB2-726C-4DC1-B705-DB68E335A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67330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774941-51A3-4B8B-AF1A-A252DB409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802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8EA3F-A789-4B23-9D6E-92A10B7C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 dirty="0"/>
              <a:t>PART A</a:t>
            </a:r>
            <a:endParaRPr lang="en-NG" dirty="0"/>
          </a:p>
        </p:txBody>
      </p:sp>
      <p:pic>
        <p:nvPicPr>
          <p:cNvPr id="1026" name="Picture 2" descr="Chinese officials have sealed off Wuhan and more than a dozen cities, effectively trapping tens of millions of people in a bid to contain the spread of the virus. Pictured above, a medic takes the temperature of a man at the Wuhan Red Cross Hospital in Wuhan on January 25">
            <a:extLst>
              <a:ext uri="{FF2B5EF4-FFF2-40B4-BE49-F238E27FC236}">
                <a16:creationId xmlns:a16="http://schemas.microsoft.com/office/drawing/2014/main" id="{630E15B8-2244-477D-8AA2-38CF5A879A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5" r="302"/>
          <a:stretch/>
        </p:blipFill>
        <p:spPr bwMode="auto">
          <a:xfrm>
            <a:off x="633999" y="640081"/>
            <a:ext cx="6909801" cy="531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42633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3F952-BED3-44DB-ACA7-ACF6208AC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2407436"/>
            <a:ext cx="3690257" cy="3461658"/>
          </a:xfrm>
        </p:spPr>
        <p:txBody>
          <a:bodyPr>
            <a:normAutofit/>
          </a:bodyPr>
          <a:lstStyle/>
          <a:p>
            <a:r>
              <a:rPr lang="en-US" sz="4000" dirty="0"/>
              <a:t>What has the pandemic done to higher education in Africa?</a:t>
            </a:r>
          </a:p>
          <a:p>
            <a:endParaRPr lang="en-US" dirty="0"/>
          </a:p>
          <a:p>
            <a:endParaRPr lang="en-NG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2FF8D-DE94-48FC-9973-B5DC7530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038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5D92EA-FD0B-4BE9-9351-618472044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8"/>
            <a:ext cx="3401961" cy="34947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MAJOR IMPACT</a:t>
            </a:r>
          </a:p>
        </p:txBody>
      </p:sp>
      <p:pic>
        <p:nvPicPr>
          <p:cNvPr id="1026" name="Picture 2" descr="Opportunities Presented by Tech Disruption on the African Continent">
            <a:extLst>
              <a:ext uri="{FF2B5EF4-FFF2-40B4-BE49-F238E27FC236}">
                <a16:creationId xmlns:a16="http://schemas.microsoft.com/office/drawing/2014/main" id="{19248BB6-E793-4B6E-A609-3421C2A8B9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973388"/>
            <a:ext cx="6912217" cy="438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755E4-CCD7-4209-828A-ACC11CFB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z="1050" smtClean="0"/>
              <a:pPr>
                <a:spcAft>
                  <a:spcPts val="600"/>
                </a:spcAft>
              </a:pPr>
              <a:t>4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81799059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1AF8EE-6D9A-47FB-B435-68D9CB9C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8"/>
            <a:ext cx="3401961" cy="34947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dirty="0">
                <a:solidFill>
                  <a:srgbClr val="C00000"/>
                </a:solidFill>
              </a:rPr>
              <a:t>Secondly</a:t>
            </a:r>
            <a: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b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PROMOTION OF VIRTUAL LEARNING</a:t>
            </a:r>
          </a:p>
        </p:txBody>
      </p:sp>
      <p:pic>
        <p:nvPicPr>
          <p:cNvPr id="3074" name="Picture 2" descr="Classroom Learning vs. Virtual Learning: How to Get Started">
            <a:extLst>
              <a:ext uri="{FF2B5EF4-FFF2-40B4-BE49-F238E27FC236}">
                <a16:creationId xmlns:a16="http://schemas.microsoft.com/office/drawing/2014/main" id="{48B95FE0-53A0-4F54-9CAD-CE6F285894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742725"/>
            <a:ext cx="6912217" cy="484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594197-B19B-4AF7-B6C2-CE9966A0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z="1050" smtClean="0"/>
              <a:pPr>
                <a:spcAft>
                  <a:spcPts val="600"/>
                </a:spcAft>
              </a:pPr>
              <a:t>5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79913035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8E150-9A3F-4867-8801-94F808CDD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4900"/>
              <a:t>TWO LESSONS FROM OUR ATTEMPTS TO GO VIRTUAL</a:t>
            </a:r>
            <a:endParaRPr lang="en-NG" sz="49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6573" y="1895846"/>
            <a:ext cx="978408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ECD15F91-578D-422A-A2F8-EEE3354F1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509" y="2472903"/>
            <a:ext cx="3031484" cy="303148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F4C9A-581E-412B-847A-4F6B3CA05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60" y="2108201"/>
            <a:ext cx="6388260" cy="3760891"/>
          </a:xfrm>
        </p:spPr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sz="3200" dirty="0"/>
              <a:t>For you to be properly ON-LINE, you would need to be firmly IN-LINE</a:t>
            </a:r>
          </a:p>
          <a:p>
            <a:r>
              <a:rPr lang="en-US" sz="3200" dirty="0"/>
              <a:t>2. HUMANWARE is needed to drive both HARDWARE and SOFTWARE</a:t>
            </a:r>
            <a:endParaRPr lang="en-NG" sz="3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2EDFE5-9478-4774-9D3D-FEC7DC708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63E61-CFFB-477B-A7DA-C67B0ECF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2550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EEF786-D142-40E9-A53B-EF1FBC79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>
            <a:normAutofit/>
          </a:bodyPr>
          <a:lstStyle/>
          <a:p>
            <a:r>
              <a:rPr lang="en-US" sz="3700" dirty="0"/>
              <a:t>Thirdly, worsening of INEQUITIES</a:t>
            </a:r>
            <a:endParaRPr lang="en-NG" sz="37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27A4-BA35-4119-B57B-245397014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64" y="2639380"/>
            <a:ext cx="3205049" cy="322971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dirty="0"/>
              <a:t>Socio-economic</a:t>
            </a:r>
          </a:p>
          <a:p>
            <a:r>
              <a:rPr lang="en-US" sz="3200" dirty="0"/>
              <a:t>Geographical</a:t>
            </a:r>
            <a:endParaRPr lang="en-NG" sz="3200" dirty="0"/>
          </a:p>
        </p:txBody>
      </p:sp>
      <p:pic>
        <p:nvPicPr>
          <p:cNvPr id="2050" name="Picture 2" descr="Miniature people with pile of coins. The concept of social stratification according to economic power. Stock Photo - 121993095">
            <a:extLst>
              <a:ext uri="{FF2B5EF4-FFF2-40B4-BE49-F238E27FC236}">
                <a16:creationId xmlns:a16="http://schemas.microsoft.com/office/drawing/2014/main" id="{5847561E-EE5A-4729-84BF-287B35562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3447" y="964500"/>
            <a:ext cx="6892560" cy="458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6BF36B24-6632-4516-9692-731462896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4F3AA-E131-4645-8B98-BBA26333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679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329421-0B36-4379-BD27-C6D853144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US" sz="4100"/>
              <a:t>Fourthly: A CURRICULUM DEFICIT SYNDROME</a:t>
            </a:r>
            <a:endParaRPr lang="en-NG" sz="41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F1A6C-DEAB-4617-B2C7-B127E71B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74BBEC7-942F-483B-AABF-41C095F33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236249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999676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4F850-5826-4D3D-8D1B-CEF9E765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Fifthly: SEVERE CUT-DOWNS</a:t>
            </a:r>
            <a:endParaRPr lang="en-NG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1FC30-9E90-42FF-8DEE-016803E50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D4B2BB2-EF9E-4044-BCA4-ED19B42B6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27581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7117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2941"/>
      </a:dk2>
      <a:lt2>
        <a:srgbClr val="E4E8E2"/>
      </a:lt2>
      <a:accent1>
        <a:srgbClr val="C278E4"/>
      </a:accent1>
      <a:accent2>
        <a:srgbClr val="7E5BDE"/>
      </a:accent2>
      <a:accent3>
        <a:srgbClr val="7888E4"/>
      </a:accent3>
      <a:accent4>
        <a:srgbClr val="5BA4DE"/>
      </a:accent4>
      <a:accent5>
        <a:srgbClr val="52B2B4"/>
      </a:accent5>
      <a:accent6>
        <a:srgbClr val="4AB58B"/>
      </a:accent6>
      <a:hlink>
        <a:srgbClr val="678E56"/>
      </a:hlink>
      <a:folHlink>
        <a:srgbClr val="7F7F7F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405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Garamond</vt:lpstr>
      <vt:lpstr>RetrospectVTI</vt:lpstr>
      <vt:lpstr>ANIE-IEASA WEBINAR (Implications of COVID-19 on Higher Education and Internationalisation in Africa): 02 July 2020</vt:lpstr>
      <vt:lpstr>A DISCUSSION IN TWO PARTS</vt:lpstr>
      <vt:lpstr>PART A</vt:lpstr>
      <vt:lpstr>MAJOR IMPACT</vt:lpstr>
      <vt:lpstr>Secondly: PROMOTION OF VIRTUAL LEARNING</vt:lpstr>
      <vt:lpstr>TWO LESSONS FROM OUR ATTEMPTS TO GO VIRTUAL</vt:lpstr>
      <vt:lpstr>Thirdly, worsening of INEQUITIES</vt:lpstr>
      <vt:lpstr>Fourthly: A CURRICULUM DEFICIT SYNDROME</vt:lpstr>
      <vt:lpstr>Fifthly: SEVERE CUT-DOWNS</vt:lpstr>
      <vt:lpstr>PART B: FACING THE FUTURE</vt:lpstr>
      <vt:lpstr>ONE ADDRESSING THE TRANSFORMATIONS NEEDS OF AFRICAN UNIVERSITIES</vt:lpstr>
      <vt:lpstr>SIX MAJOR DIRECTIONS</vt:lpstr>
      <vt:lpstr>TWO PURSUIT OF INTERNATIONALISATION</vt:lpstr>
      <vt:lpstr>(a): GUIDING PRINCIPLES</vt:lpstr>
      <vt:lpstr>(b): CONCRETE ACTION</vt:lpstr>
      <vt:lpstr>CONCLUDING with my model of INTERNATIONALISATION</vt:lpstr>
      <vt:lpstr>EVERYONE CONTRIBUTING AND EVERYONE BENEFITING</vt:lpstr>
      <vt:lpstr>ASANTENI SANA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ANIE-IEASA WEBINAR (Implications of COVID-19 on Higher Education and Internationalisation in Africa): 02 July 2020</dc:title>
  <dc:creator>PAI OBANYA</dc:creator>
  <cp:lastModifiedBy>PAI OBANYA</cp:lastModifiedBy>
  <cp:revision>4</cp:revision>
  <dcterms:created xsi:type="dcterms:W3CDTF">2020-06-27T17:05:31Z</dcterms:created>
  <dcterms:modified xsi:type="dcterms:W3CDTF">2020-06-27T17:21:48Z</dcterms:modified>
</cp:coreProperties>
</file>